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356" r:id="rId2"/>
    <p:sldId id="291" r:id="rId3"/>
    <p:sldId id="360" r:id="rId4"/>
    <p:sldId id="358" r:id="rId5"/>
    <p:sldId id="359" r:id="rId6"/>
    <p:sldId id="362" r:id="rId7"/>
    <p:sldId id="370" r:id="rId8"/>
    <p:sldId id="365" r:id="rId9"/>
    <p:sldId id="369" r:id="rId10"/>
    <p:sldId id="292" r:id="rId11"/>
    <p:sldId id="361" r:id="rId12"/>
    <p:sldId id="364" r:id="rId13"/>
    <p:sldId id="293" r:id="rId14"/>
    <p:sldId id="289" r:id="rId15"/>
    <p:sldId id="372" r:id="rId16"/>
    <p:sldId id="367" r:id="rId17"/>
    <p:sldId id="366" r:id="rId18"/>
    <p:sldId id="368" r:id="rId19"/>
    <p:sldId id="371" r:id="rId20"/>
    <p:sldId id="373" r:id="rId21"/>
    <p:sldId id="374" r:id="rId22"/>
    <p:sldId id="375" r:id="rId23"/>
    <p:sldId id="376" r:id="rId24"/>
    <p:sldId id="377" r:id="rId25"/>
    <p:sldId id="378" r:id="rId26"/>
    <p:sldId id="379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7A7D0"/>
    <a:srgbClr val="8CC2B7"/>
    <a:srgbClr val="E76D00"/>
    <a:srgbClr val="DFD693"/>
    <a:srgbClr val="4E8F00"/>
    <a:srgbClr val="FF0000"/>
    <a:srgbClr val="192A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4843"/>
    <p:restoredTop sz="96868"/>
  </p:normalViewPr>
  <p:slideViewPr>
    <p:cSldViewPr snapToGrid="0" snapToObjects="1">
      <p:cViewPr varScale="1">
        <p:scale>
          <a:sx n="93" d="100"/>
          <a:sy n="93" d="100"/>
        </p:scale>
        <p:origin x="216" y="5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EA3D5-AAB7-F94A-BB43-10D136F03E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4D84F8-38FD-E944-B8FA-E6BF44D482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537198-AA13-674B-AD3D-5DCB0051FF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5A5E3-A0B5-364A-8A2B-27A1A1FF5907}" type="datetimeFigureOut">
              <a:t>5/1/21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B78553-F865-9A4D-94D3-51C1EFEEB1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67A5F7-E850-1249-98C9-147D06163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06CB1-FF24-3C42-99C8-08B78F4B548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307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31A72-2614-B644-9715-3651F659C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21F53C-760A-4C4E-AD70-2D30718CE9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44762A-EBEE-8140-8AB3-A1D9037E5C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5A5E3-A0B5-364A-8A2B-27A1A1FF5907}" type="datetimeFigureOut">
              <a:t>5/1/21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1F24D9-CDFD-0340-B145-1CF89E111C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1F74E6-BAD7-4448-B051-991FB5A11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06CB1-FF24-3C42-99C8-08B78F4B548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23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F135345-4BB3-1C40-B912-865C421EEA1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0AD3D9-951E-744B-A9E3-7EBE34AEEF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467E00-3B2C-5348-BB8A-417E7709D3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5A5E3-A0B5-364A-8A2B-27A1A1FF5907}" type="datetimeFigureOut">
              <a:t>5/1/21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83D38-F6FA-FE48-93E3-7A1E82797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D55B7F-FD3E-5D49-A746-BE4A06486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06CB1-FF24-3C42-99C8-08B78F4B548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386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C75EF-CE9B-E942-8C02-9AC88CA2CA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084BE6-BA3E-6E45-A6B1-0263948B8A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90B582-3593-CE41-A08B-55A220D366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5A5E3-A0B5-364A-8A2B-27A1A1FF5907}" type="datetimeFigureOut">
              <a:t>5/1/21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DD6072-6778-224A-88E8-0C8B00B887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640C3E-49D9-E64B-A264-A2B3A14DA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06CB1-FF24-3C42-99C8-08B78F4B548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0631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553A3-6E97-AD4A-A31F-A6C2DFDA1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834A3A-0236-384A-88A0-EEFF630F53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9E2E18-9AC0-474D-9904-C0ADD9ED8A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5A5E3-A0B5-364A-8A2B-27A1A1FF5907}" type="datetimeFigureOut">
              <a:t>5/1/21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9EAD1D-0CEC-FF43-B32D-10FBCB5A3E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B90299-E12E-9C45-A43B-CA8DB48139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06CB1-FF24-3C42-99C8-08B78F4B548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4942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3A1E47-EBC5-A34C-9252-3384A504B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660045-2A49-8A4C-B60E-7085FCC697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5E0D8B-FCF4-1843-8977-7B62AC0940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7457BA-95BD-F142-954A-D5333B0C09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5A5E3-A0B5-364A-8A2B-27A1A1FF5907}" type="datetimeFigureOut">
              <a:t>5/1/21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30C75D-9410-384E-89E7-15BDD6A3B0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045B14-4389-3742-9F8B-E2142EF20C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06CB1-FF24-3C42-99C8-08B78F4B548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3224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C3A1C-6B2E-8442-A8A2-5304296027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07F496-F834-9744-9EA7-4BECC8E069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472C12-72B9-6545-83C6-6329EA3E1C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1108641-7E6B-CA43-BA52-DC55126DE4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86DC2E4-FAE3-574F-8135-8E5EAAD81B7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31FBD2-E945-4B4B-93BD-DAF63025F8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5A5E3-A0B5-364A-8A2B-27A1A1FF5907}" type="datetimeFigureOut">
              <a:t>5/1/21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2EDF5D8-1165-BD41-AF78-3B23381AE1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DDBA322-37F9-8848-9F75-7B291714F2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06CB1-FF24-3C42-99C8-08B78F4B548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7182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4C014D-A5F6-4044-A4E3-479C04079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FD0FA33-62BB-B04F-A213-06850543F1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5A5E3-A0B5-364A-8A2B-27A1A1FF5907}" type="datetimeFigureOut">
              <a:t>5/1/21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77FE41-0F31-F04A-8B55-D12C4DFE1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095AA9-5EDD-A549-BD51-77A623D92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06CB1-FF24-3C42-99C8-08B78F4B548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971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5746077-3B6B-FF44-A011-D595EA42D0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5A5E3-A0B5-364A-8A2B-27A1A1FF5907}" type="datetimeFigureOut">
              <a:t>5/1/21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53231FD-71C9-9444-B462-4B4ED75B92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4611B8-C737-2C46-8F23-125F5BB76E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06CB1-FF24-3C42-99C8-08B78F4B548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5288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CDEADD-8807-FE40-9E96-35D1C9CA45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89823C-DC0C-124A-B457-806149FAFE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E78868-BED9-724E-81C6-8F62C16D99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ED5353-79FF-094C-9B40-5D87EF42AC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5A5E3-A0B5-364A-8A2B-27A1A1FF5907}" type="datetimeFigureOut">
              <a:t>5/1/21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B6A504-E377-EB45-AB6E-79154B7EC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F79DB7-5EC9-8F45-BEDA-6D5C2D760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06CB1-FF24-3C42-99C8-08B78F4B548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5518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B3DA3-C18D-8D4C-AD61-5135321C1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FF0BE55-D735-9F47-ADB8-FB8039D2AE9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BE29ED-BA8A-AD4B-A67F-5E042B23A1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1F2B69-5D4B-FE46-AE31-1C2599A93C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5A5E3-A0B5-364A-8A2B-27A1A1FF5907}" type="datetimeFigureOut">
              <a:t>5/1/21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A15D6B-4101-A747-B2B8-A4CFA39435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075917-C8DE-B643-906E-40B509E47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06CB1-FF24-3C42-99C8-08B78F4B548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0295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B6BCC5E-89B3-A447-8F28-E0884DDCA8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65A1B6-2425-EF4C-A7D4-F3A0055127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1D1E13-1BC8-D040-B074-291412BB09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25A5E3-A0B5-364A-8A2B-27A1A1FF5907}" type="datetimeFigureOut">
              <a:t>5/1/21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B15733-C001-6D43-A716-0372DF1A02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183F62-5BF4-7341-92FA-3AA4069D52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B06CB1-FF24-3C42-99C8-08B78F4B548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0190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iff"/><Relationship Id="rId3" Type="http://schemas.openxmlformats.org/officeDocument/2006/relationships/image" Target="../media/image2.tiff"/><Relationship Id="rId7" Type="http://schemas.openxmlformats.org/officeDocument/2006/relationships/image" Target="../media/image6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tiff"/><Relationship Id="rId5" Type="http://schemas.openxmlformats.org/officeDocument/2006/relationships/image" Target="../media/image4.png"/><Relationship Id="rId10" Type="http://schemas.openxmlformats.org/officeDocument/2006/relationships/image" Target="../media/image9.tiff"/><Relationship Id="rId4" Type="http://schemas.openxmlformats.org/officeDocument/2006/relationships/image" Target="../media/image3.tiff"/><Relationship Id="rId9" Type="http://schemas.openxmlformats.org/officeDocument/2006/relationships/image" Target="../media/image8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11" Type="http://schemas.openxmlformats.org/officeDocument/2006/relationships/image" Target="../media/image12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tiff"/><Relationship Id="rId3" Type="http://schemas.openxmlformats.org/officeDocument/2006/relationships/image" Target="../media/image29.tiff"/><Relationship Id="rId7" Type="http://schemas.openxmlformats.org/officeDocument/2006/relationships/image" Target="../media/image33.tiff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tiff"/><Relationship Id="rId5" Type="http://schemas.openxmlformats.org/officeDocument/2006/relationships/image" Target="../media/image31.tiff"/><Relationship Id="rId4" Type="http://schemas.openxmlformats.org/officeDocument/2006/relationships/image" Target="../media/image30.tif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C63148B-EA15-2341-8A7F-D6439BCD06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4970" b="76191"/>
          <a:stretch/>
        </p:blipFill>
        <p:spPr>
          <a:xfrm>
            <a:off x="5866162" y="2231320"/>
            <a:ext cx="970967" cy="9235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FA88D96-3BF1-A045-9937-09969F670E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731" t="-120" r="50239" b="76311"/>
          <a:stretch/>
        </p:blipFill>
        <p:spPr>
          <a:xfrm>
            <a:off x="7306998" y="3470014"/>
            <a:ext cx="970967" cy="9235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D68609D-ABBE-0E40-944F-C21D43F997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034" t="654" r="25936" b="75537"/>
          <a:stretch/>
        </p:blipFill>
        <p:spPr>
          <a:xfrm>
            <a:off x="8642207" y="872062"/>
            <a:ext cx="970967" cy="9235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31DF617-BFB1-BB46-85F8-8AF22172DE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922" y="556607"/>
            <a:ext cx="970966" cy="97096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5A9B3CA-3357-F642-9D39-6EE092902E2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309" r="14630"/>
          <a:stretch/>
        </p:blipFill>
        <p:spPr>
          <a:xfrm>
            <a:off x="5834567" y="874009"/>
            <a:ext cx="970967" cy="97629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6A0ABC-286E-FE44-97C7-9D8C73DAA83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3194" t="15990" r="4483" b="36493"/>
          <a:stretch/>
        </p:blipFill>
        <p:spPr>
          <a:xfrm>
            <a:off x="7369132" y="2241182"/>
            <a:ext cx="972022" cy="97629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150B44D-221B-B447-9528-9DBB69F19CA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7685"/>
          <a:stretch/>
        </p:blipFill>
        <p:spPr>
          <a:xfrm>
            <a:off x="1874397" y="567655"/>
            <a:ext cx="972022" cy="95991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F7AA369-C3B7-194A-9B66-B764481B152E}"/>
              </a:ext>
            </a:extLst>
          </p:cNvPr>
          <p:cNvSpPr txBox="1"/>
          <p:nvPr/>
        </p:nvSpPr>
        <p:spPr>
          <a:xfrm>
            <a:off x="5304558" y="4807207"/>
            <a:ext cx="49391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Fira Sans" panose="020B0503050000020004" pitchFamily="34" charset="0"/>
                <a:ea typeface="Fira Sans" panose="020B0503050000020004" pitchFamily="34" charset="0"/>
              </a:rPr>
              <a:t>Which images are likely in 𝒮? </a:t>
            </a:r>
            <a:endParaRPr lang="en-US" sz="2800">
              <a:latin typeface="Courier" pitchFamily="2" charset="0"/>
              <a:ea typeface="Fira Sans" panose="020B0503050000020004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EB32336-2505-2242-A72A-C8C11F6B442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42207" y="2231320"/>
            <a:ext cx="970967" cy="97096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3F82D29-204E-E84E-8606-6AEE06E4C68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7783" t="-4444" r="25660" b="4444"/>
          <a:stretch/>
        </p:blipFill>
        <p:spPr>
          <a:xfrm>
            <a:off x="8680420" y="3517929"/>
            <a:ext cx="932753" cy="92356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5A2F729-D0A0-ED4D-B68F-A7E9F9B9FDAD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12934"/>
          <a:stretch/>
        </p:blipFill>
        <p:spPr>
          <a:xfrm>
            <a:off x="3043316" y="551276"/>
            <a:ext cx="1012955" cy="94726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534E2CF-84A9-5243-8633-3E7D682067F4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r="49641" b="80815"/>
          <a:stretch/>
        </p:blipFill>
        <p:spPr>
          <a:xfrm>
            <a:off x="722922" y="2241182"/>
            <a:ext cx="3333349" cy="680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0811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>
            <a:extLst>
              <a:ext uri="{FF2B5EF4-FFF2-40B4-BE49-F238E27FC236}">
                <a16:creationId xmlns:a16="http://schemas.microsoft.com/office/drawing/2014/main" id="{FDE0FF9D-4A83-B745-A7D3-CA6D11C4F91D}"/>
              </a:ext>
            </a:extLst>
          </p:cNvPr>
          <p:cNvSpPr/>
          <p:nvPr/>
        </p:nvSpPr>
        <p:spPr>
          <a:xfrm>
            <a:off x="427710" y="1076632"/>
            <a:ext cx="3498912" cy="4497020"/>
          </a:xfrm>
          <a:prstGeom prst="rect">
            <a:avLst/>
          </a:prstGeom>
          <a:solidFill>
            <a:srgbClr val="DFD69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FB0BB06-EDB3-D74B-8C63-8B991631CC47}"/>
              </a:ext>
            </a:extLst>
          </p:cNvPr>
          <p:cNvSpPr txBox="1"/>
          <p:nvPr/>
        </p:nvSpPr>
        <p:spPr>
          <a:xfrm>
            <a:off x="1930591" y="1002890"/>
            <a:ext cx="7241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  <a:r>
              <a:rPr lang="en-US" sz="4000" baseline="-25000"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  <a:endParaRPr lang="en-US" sz="4000"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CD43B54-05F1-344C-B776-E88FC0D345FC}"/>
              </a:ext>
            </a:extLst>
          </p:cNvPr>
          <p:cNvSpPr txBox="1"/>
          <p:nvPr/>
        </p:nvSpPr>
        <p:spPr>
          <a:xfrm>
            <a:off x="1946386" y="1666494"/>
            <a:ext cx="7241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  <a:r>
              <a:rPr lang="en-US" sz="4000" baseline="-25000">
                <a:latin typeface="Fira Sans" panose="020B0503050000020004" pitchFamily="34" charset="0"/>
                <a:ea typeface="Fira Sans" panose="020B0503050000020004" pitchFamily="34" charset="0"/>
              </a:rPr>
              <a:t>2</a:t>
            </a:r>
            <a:endParaRPr lang="en-US" sz="4000"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C9202EE-DCB7-D649-8F82-FC9C42A19989}"/>
              </a:ext>
            </a:extLst>
          </p:cNvPr>
          <p:cNvSpPr txBox="1"/>
          <p:nvPr/>
        </p:nvSpPr>
        <p:spPr>
          <a:xfrm>
            <a:off x="1947432" y="4795740"/>
            <a:ext cx="7241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  <a:r>
              <a:rPr lang="en-US" sz="4000" baseline="-25000">
                <a:latin typeface="Fira Sans" panose="020B0503050000020004" pitchFamily="34" charset="0"/>
                <a:ea typeface="Fira Sans" panose="020B0503050000020004" pitchFamily="34" charset="0"/>
              </a:rPr>
              <a:t>n</a:t>
            </a:r>
            <a:endParaRPr lang="en-US" sz="4000"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8538C9DD-F2B5-E140-864D-B683707E2F33}"/>
              </a:ext>
            </a:extLst>
          </p:cNvPr>
          <p:cNvSpPr/>
          <p:nvPr/>
        </p:nvSpPr>
        <p:spPr>
          <a:xfrm>
            <a:off x="427710" y="1074137"/>
            <a:ext cx="3498912" cy="6538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37FEC42A-FE36-4E48-A1D1-BF27C7C2376F}"/>
              </a:ext>
            </a:extLst>
          </p:cNvPr>
          <p:cNvSpPr/>
          <p:nvPr/>
        </p:nvSpPr>
        <p:spPr>
          <a:xfrm>
            <a:off x="427710" y="1725501"/>
            <a:ext cx="3498912" cy="6538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818D8D10-268E-5348-93CC-67FAB40E2D6F}"/>
              </a:ext>
            </a:extLst>
          </p:cNvPr>
          <p:cNvSpPr/>
          <p:nvPr/>
        </p:nvSpPr>
        <p:spPr>
          <a:xfrm>
            <a:off x="427710" y="4919787"/>
            <a:ext cx="3498912" cy="6538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23B3E889-162A-E041-8EAE-D18B9B3A2190}"/>
              </a:ext>
            </a:extLst>
          </p:cNvPr>
          <p:cNvSpPr/>
          <p:nvPr/>
        </p:nvSpPr>
        <p:spPr>
          <a:xfrm>
            <a:off x="5388084" y="1076632"/>
            <a:ext cx="1188720" cy="4497020"/>
          </a:xfrm>
          <a:prstGeom prst="rect">
            <a:avLst/>
          </a:prstGeom>
          <a:solidFill>
            <a:srgbClr val="87A7D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FA1EF336-0502-5442-965D-A9F435A4501F}"/>
              </a:ext>
            </a:extLst>
          </p:cNvPr>
          <p:cNvSpPr txBox="1"/>
          <p:nvPr/>
        </p:nvSpPr>
        <p:spPr>
          <a:xfrm>
            <a:off x="5686148" y="1017617"/>
            <a:ext cx="7241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latin typeface="Fira Sans" panose="020B0503050000020004" pitchFamily="34" charset="0"/>
                <a:ea typeface="Fira Sans" panose="020B0503050000020004" pitchFamily="34" charset="0"/>
              </a:rPr>
              <a:t>c</a:t>
            </a:r>
            <a:r>
              <a:rPr lang="en-US" sz="4000" baseline="-25000"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  <a:endParaRPr lang="en-US" sz="4000"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FA9D0EF-84AB-B644-997B-922FC8E9F473}"/>
              </a:ext>
            </a:extLst>
          </p:cNvPr>
          <p:cNvSpPr txBox="1"/>
          <p:nvPr/>
        </p:nvSpPr>
        <p:spPr>
          <a:xfrm>
            <a:off x="5696138" y="1630832"/>
            <a:ext cx="7241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latin typeface="Fira Sans" panose="020B0503050000020004" pitchFamily="34" charset="0"/>
                <a:ea typeface="Fira Sans" panose="020B0503050000020004" pitchFamily="34" charset="0"/>
              </a:rPr>
              <a:t>c</a:t>
            </a:r>
            <a:r>
              <a:rPr lang="en-US" sz="4000" baseline="-25000">
                <a:latin typeface="Fira Sans" panose="020B0503050000020004" pitchFamily="34" charset="0"/>
                <a:ea typeface="Fira Sans" panose="020B0503050000020004" pitchFamily="34" charset="0"/>
              </a:rPr>
              <a:t>2</a:t>
            </a:r>
            <a:endParaRPr lang="en-US" sz="4000"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EDCFDADD-05AD-9B4B-AC7D-D0E6171B2848}"/>
              </a:ext>
            </a:extLst>
          </p:cNvPr>
          <p:cNvSpPr txBox="1"/>
          <p:nvPr/>
        </p:nvSpPr>
        <p:spPr>
          <a:xfrm>
            <a:off x="5686148" y="4841535"/>
            <a:ext cx="7241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latin typeface="Fira Sans" panose="020B0503050000020004" pitchFamily="34" charset="0"/>
                <a:ea typeface="Fira Sans" panose="020B0503050000020004" pitchFamily="34" charset="0"/>
              </a:rPr>
              <a:t>c</a:t>
            </a:r>
            <a:r>
              <a:rPr lang="en-US" sz="4000" baseline="-25000">
                <a:latin typeface="Fira Sans" panose="020B0503050000020004" pitchFamily="34" charset="0"/>
                <a:ea typeface="Fira Sans" panose="020B0503050000020004" pitchFamily="34" charset="0"/>
              </a:rPr>
              <a:t>n</a:t>
            </a:r>
            <a:endParaRPr lang="en-US" sz="4000"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1AABA397-4415-BF4C-8228-A810C7030DE8}"/>
              </a:ext>
            </a:extLst>
          </p:cNvPr>
          <p:cNvSpPr/>
          <p:nvPr/>
        </p:nvSpPr>
        <p:spPr>
          <a:xfrm>
            <a:off x="5388084" y="1074137"/>
            <a:ext cx="1188720" cy="6538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1F3C7C05-79FE-A140-A8FE-630355626E32}"/>
              </a:ext>
            </a:extLst>
          </p:cNvPr>
          <p:cNvSpPr/>
          <p:nvPr/>
        </p:nvSpPr>
        <p:spPr>
          <a:xfrm>
            <a:off x="5388084" y="1725501"/>
            <a:ext cx="1188720" cy="6538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B52D61EB-108F-8B43-85B1-5AA22670379B}"/>
              </a:ext>
            </a:extLst>
          </p:cNvPr>
          <p:cNvSpPr/>
          <p:nvPr/>
        </p:nvSpPr>
        <p:spPr>
          <a:xfrm>
            <a:off x="5388084" y="4919787"/>
            <a:ext cx="1188720" cy="6538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B0A42633-3636-AC4B-8D26-6D0A673128D6}"/>
              </a:ext>
            </a:extLst>
          </p:cNvPr>
          <p:cNvSpPr txBox="1"/>
          <p:nvPr/>
        </p:nvSpPr>
        <p:spPr>
          <a:xfrm>
            <a:off x="4399410" y="2967335"/>
            <a:ext cx="7241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>
                <a:latin typeface="Fira Sans" panose="020B0503050000020004" pitchFamily="34" charset="0"/>
                <a:ea typeface="Fira Sans" panose="020B0503050000020004" pitchFamily="34" charset="0"/>
              </a:rPr>
              <a:t>=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A37F65B8-1D59-0A48-9D8D-D575E6E84426}"/>
              </a:ext>
            </a:extLst>
          </p:cNvPr>
          <p:cNvSpPr/>
          <p:nvPr/>
        </p:nvSpPr>
        <p:spPr>
          <a:xfrm>
            <a:off x="6883057" y="1076632"/>
            <a:ext cx="3352329" cy="973394"/>
          </a:xfrm>
          <a:prstGeom prst="rect">
            <a:avLst/>
          </a:prstGeom>
          <a:solidFill>
            <a:srgbClr val="8CC2B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Left Brace 1">
            <a:extLst>
              <a:ext uri="{FF2B5EF4-FFF2-40B4-BE49-F238E27FC236}">
                <a16:creationId xmlns:a16="http://schemas.microsoft.com/office/drawing/2014/main" id="{0C98BE9B-6ABF-F049-A489-B193E3970BFC}"/>
              </a:ext>
            </a:extLst>
          </p:cNvPr>
          <p:cNvSpPr/>
          <p:nvPr/>
        </p:nvSpPr>
        <p:spPr>
          <a:xfrm rot="5400000">
            <a:off x="2009404" y="-777381"/>
            <a:ext cx="335523" cy="3296265"/>
          </a:xfrm>
          <a:prstGeom prst="leftBrace">
            <a:avLst/>
          </a:prstGeom>
          <a:ln w="25400">
            <a:solidFill>
              <a:srgbClr val="2737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Left Brace 84">
            <a:extLst>
              <a:ext uri="{FF2B5EF4-FFF2-40B4-BE49-F238E27FC236}">
                <a16:creationId xmlns:a16="http://schemas.microsoft.com/office/drawing/2014/main" id="{7F9CF1C1-B216-4640-8C7B-7DFA1A0CB41C}"/>
              </a:ext>
            </a:extLst>
          </p:cNvPr>
          <p:cNvSpPr/>
          <p:nvPr/>
        </p:nvSpPr>
        <p:spPr>
          <a:xfrm rot="5400000">
            <a:off x="5852694" y="276286"/>
            <a:ext cx="297405" cy="1150814"/>
          </a:xfrm>
          <a:prstGeom prst="leftBrace">
            <a:avLst/>
          </a:prstGeom>
          <a:ln w="25400">
            <a:solidFill>
              <a:srgbClr val="2737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Left Brace 85">
            <a:extLst>
              <a:ext uri="{FF2B5EF4-FFF2-40B4-BE49-F238E27FC236}">
                <a16:creationId xmlns:a16="http://schemas.microsoft.com/office/drawing/2014/main" id="{1491849D-AB87-AA44-89CE-EE0678348A24}"/>
              </a:ext>
            </a:extLst>
          </p:cNvPr>
          <p:cNvSpPr/>
          <p:nvPr/>
        </p:nvSpPr>
        <p:spPr>
          <a:xfrm rot="5400000">
            <a:off x="8392470" y="-782968"/>
            <a:ext cx="373737" cy="3256933"/>
          </a:xfrm>
          <a:prstGeom prst="leftBrace">
            <a:avLst/>
          </a:prstGeom>
          <a:ln w="25400">
            <a:solidFill>
              <a:srgbClr val="2737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BC8DD45F-7BDB-D645-903C-7889D10994B0}"/>
              </a:ext>
            </a:extLst>
          </p:cNvPr>
          <p:cNvSpPr txBox="1"/>
          <p:nvPr/>
        </p:nvSpPr>
        <p:spPr>
          <a:xfrm>
            <a:off x="1946386" y="97755"/>
            <a:ext cx="7241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latin typeface="Fira Sans" panose="020B0503050000020004" pitchFamily="34" charset="0"/>
                <a:ea typeface="Fira Sans" panose="020B0503050000020004" pitchFamily="34" charset="0"/>
              </a:rPr>
              <a:t>d 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E9865779-706C-4C45-A1FF-F090A6A75E08}"/>
              </a:ext>
            </a:extLst>
          </p:cNvPr>
          <p:cNvSpPr txBox="1"/>
          <p:nvPr/>
        </p:nvSpPr>
        <p:spPr>
          <a:xfrm>
            <a:off x="5758813" y="101486"/>
            <a:ext cx="7241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latin typeface="Fira Sans" panose="020B0503050000020004" pitchFamily="34" charset="0"/>
                <a:ea typeface="Fira Sans" panose="020B0503050000020004" pitchFamily="34" charset="0"/>
              </a:rPr>
              <a:t>k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BDB0BC5-B18A-594D-95A1-97E09C4A4B0E}"/>
              </a:ext>
            </a:extLst>
          </p:cNvPr>
          <p:cNvSpPr txBox="1"/>
          <p:nvPr/>
        </p:nvSpPr>
        <p:spPr>
          <a:xfrm>
            <a:off x="8332868" y="91626"/>
            <a:ext cx="7241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latin typeface="Fira Sans" panose="020B0503050000020004" pitchFamily="34" charset="0"/>
                <a:ea typeface="Fira Sans" panose="020B0503050000020004" pitchFamily="34" charset="0"/>
              </a:rPr>
              <a:t>d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EE19297A-CE87-554F-86C9-E5CCA6BDBBE1}"/>
              </a:ext>
            </a:extLst>
          </p:cNvPr>
          <p:cNvSpPr txBox="1"/>
          <p:nvPr/>
        </p:nvSpPr>
        <p:spPr>
          <a:xfrm>
            <a:off x="1918224" y="3023249"/>
            <a:ext cx="5178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F205E4A6-0EEF-5242-9F99-EB09AE9D622C}"/>
              </a:ext>
            </a:extLst>
          </p:cNvPr>
          <p:cNvSpPr txBox="1"/>
          <p:nvPr/>
        </p:nvSpPr>
        <p:spPr>
          <a:xfrm>
            <a:off x="5696138" y="3023249"/>
            <a:ext cx="25367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latin typeface="Fira Sans" panose="020B0503050000020004" pitchFamily="34" charset="0"/>
                <a:ea typeface="Fira Sans" panose="020B0503050000020004" pitchFamily="34" charset="0"/>
              </a:rPr>
              <a:t>C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54D3482C-E232-6C42-AA11-C1CFC586C6E5}"/>
              </a:ext>
            </a:extLst>
          </p:cNvPr>
          <p:cNvSpPr txBox="1"/>
          <p:nvPr/>
        </p:nvSpPr>
        <p:spPr>
          <a:xfrm>
            <a:off x="8332868" y="1209386"/>
            <a:ext cx="25367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latin typeface="Fira Sans" panose="020B0503050000020004" pitchFamily="34" charset="0"/>
                <a:ea typeface="Fira Sans" panose="020B0503050000020004" pitchFamily="34" charset="0"/>
              </a:rPr>
              <a:t>V</a:t>
            </a:r>
            <a:r>
              <a:rPr lang="en-US" sz="4000" baseline="30000">
                <a:latin typeface="Fira Sans Light" panose="020B0403050000020004" pitchFamily="34" charset="-120"/>
                <a:ea typeface="Fira Sans Light" panose="020B0403050000020004" pitchFamily="34" charset="-120"/>
              </a:rPr>
              <a:t>T</a:t>
            </a:r>
            <a:endParaRPr lang="en-US" sz="4000">
              <a:latin typeface="Fira Sans Light" panose="020B0403050000020004" pitchFamily="34" charset="-120"/>
              <a:ea typeface="Fira Sans Light" panose="020B0403050000020004" pitchFamily="34" charset="-12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C305C76-DD69-2343-B98F-8910A7A83531}"/>
              </a:ext>
            </a:extLst>
          </p:cNvPr>
          <p:cNvSpPr txBox="1"/>
          <p:nvPr/>
        </p:nvSpPr>
        <p:spPr>
          <a:xfrm>
            <a:off x="10701887" y="2967335"/>
            <a:ext cx="7241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>
                <a:latin typeface="Fira Sans" panose="020B0503050000020004" pitchFamily="34" charset="0"/>
                <a:ea typeface="Fira Sans" panose="020B0503050000020004" pitchFamily="34" charset="0"/>
              </a:rPr>
              <a:t>+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9442A8C-C7F4-4840-9A1A-52924A9175AD}"/>
              </a:ext>
            </a:extLst>
          </p:cNvPr>
          <p:cNvSpPr/>
          <p:nvPr/>
        </p:nvSpPr>
        <p:spPr>
          <a:xfrm>
            <a:off x="11426009" y="1101579"/>
            <a:ext cx="3498912" cy="4497020"/>
          </a:xfrm>
          <a:prstGeom prst="rect">
            <a:avLst/>
          </a:prstGeom>
          <a:solidFill>
            <a:srgbClr val="E76D00">
              <a:alpha val="25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AE8AF65-29A5-824B-BFCE-DFEA932B8C8B}"/>
              </a:ext>
            </a:extLst>
          </p:cNvPr>
          <p:cNvSpPr txBox="1"/>
          <p:nvPr/>
        </p:nvSpPr>
        <p:spPr>
          <a:xfrm>
            <a:off x="12941110" y="2967335"/>
            <a:ext cx="5178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latin typeface="Fira Sans" panose="020B0503050000020004" pitchFamily="34" charset="0"/>
                <a:ea typeface="Fira Sans" panose="020B0503050000020004" pitchFamily="34" charset="0"/>
              </a:rPr>
              <a:t>R</a:t>
            </a:r>
          </a:p>
        </p:txBody>
      </p:sp>
    </p:spTree>
    <p:extLst>
      <p:ext uri="{BB962C8B-B14F-4D97-AF65-F5344CB8AC3E}">
        <p14:creationId xmlns:p14="http://schemas.microsoft.com/office/powerpoint/2010/main" val="32918132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436CA94-B89B-A64E-8E65-57A345D44116}"/>
              </a:ext>
            </a:extLst>
          </p:cNvPr>
          <p:cNvSpPr/>
          <p:nvPr/>
        </p:nvSpPr>
        <p:spPr>
          <a:xfrm>
            <a:off x="762470" y="884903"/>
            <a:ext cx="3352329" cy="973394"/>
          </a:xfrm>
          <a:prstGeom prst="rect">
            <a:avLst/>
          </a:prstGeom>
          <a:solidFill>
            <a:srgbClr val="8CC2B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4949B8-9BEB-654E-9D40-F66AFB942DAB}"/>
              </a:ext>
            </a:extLst>
          </p:cNvPr>
          <p:cNvSpPr txBox="1"/>
          <p:nvPr/>
        </p:nvSpPr>
        <p:spPr>
          <a:xfrm>
            <a:off x="2210032" y="1061902"/>
            <a:ext cx="8111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>
                <a:latin typeface="Fira Sans" panose="020B0503050000020004" pitchFamily="34" charset="0"/>
                <a:ea typeface="Fira Sans" panose="020B0503050000020004" pitchFamily="34" charset="0"/>
              </a:rPr>
              <a:t>U</a:t>
            </a:r>
            <a:r>
              <a:rPr lang="en-US" sz="4000" baseline="30000">
                <a:latin typeface="Fira Sans Light" panose="020B0403050000020004" pitchFamily="34" charset="-120"/>
                <a:ea typeface="Fira Sans Light" panose="020B0403050000020004" pitchFamily="34" charset="-120"/>
              </a:rPr>
              <a:t>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5123C5D-529D-354F-B3E6-65B1283132EC}"/>
              </a:ext>
            </a:extLst>
          </p:cNvPr>
          <p:cNvSpPr/>
          <p:nvPr/>
        </p:nvSpPr>
        <p:spPr>
          <a:xfrm rot="5400000">
            <a:off x="3156625" y="2074371"/>
            <a:ext cx="3352329" cy="973394"/>
          </a:xfrm>
          <a:prstGeom prst="rect">
            <a:avLst/>
          </a:prstGeom>
          <a:solidFill>
            <a:srgbClr val="8CC2B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875ED9-E348-4D4D-9D5C-E4D8422F456D}"/>
              </a:ext>
            </a:extLst>
          </p:cNvPr>
          <p:cNvSpPr txBox="1"/>
          <p:nvPr/>
        </p:nvSpPr>
        <p:spPr>
          <a:xfrm>
            <a:off x="4641062" y="1106147"/>
            <a:ext cx="8111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>
                <a:latin typeface="Fira Sans" panose="020B0503050000020004" pitchFamily="34" charset="0"/>
                <a:ea typeface="Fira Sans" panose="020B0503050000020004" pitchFamily="34" charset="0"/>
              </a:rPr>
              <a:t>U</a:t>
            </a:r>
            <a:endParaRPr lang="en-US" sz="4000" b="1">
              <a:latin typeface="Fira Sans Light" panose="020B0403050000020004" pitchFamily="34" charset="-120"/>
              <a:ea typeface="Fira Sans Light" panose="020B0403050000020004" pitchFamily="34" charset="-12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A9CF5F-A643-AB44-A6FA-DE2B1D8C6E9C}"/>
              </a:ext>
            </a:extLst>
          </p:cNvPr>
          <p:cNvSpPr txBox="1"/>
          <p:nvPr/>
        </p:nvSpPr>
        <p:spPr>
          <a:xfrm>
            <a:off x="5550780" y="934967"/>
            <a:ext cx="7241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>
                <a:latin typeface="Fira Sans" panose="020B0503050000020004" pitchFamily="34" charset="0"/>
                <a:ea typeface="Fira Sans" panose="020B0503050000020004" pitchFamily="34" charset="0"/>
              </a:rPr>
              <a:t>=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546DAD0-C8B7-A446-BD6B-49AE4D411FD0}"/>
              </a:ext>
            </a:extLst>
          </p:cNvPr>
          <p:cNvSpPr/>
          <p:nvPr/>
        </p:nvSpPr>
        <p:spPr>
          <a:xfrm rot="5400000">
            <a:off x="6245405" y="884904"/>
            <a:ext cx="973396" cy="973395"/>
          </a:xfrm>
          <a:prstGeom prst="rect">
            <a:avLst/>
          </a:prstGeom>
          <a:solidFill>
            <a:srgbClr val="DFD693">
              <a:alpha val="44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FC08AC-AA86-0340-8805-9AEEF4386CDC}"/>
              </a:ext>
            </a:extLst>
          </p:cNvPr>
          <p:cNvSpPr txBox="1"/>
          <p:nvPr/>
        </p:nvSpPr>
        <p:spPr>
          <a:xfrm>
            <a:off x="6274900" y="907053"/>
            <a:ext cx="440295" cy="3096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  <a:endParaRPr lang="en-US" sz="1400">
              <a:latin typeface="Fira Sans Light" panose="020B0403050000020004" pitchFamily="34" charset="-120"/>
              <a:ea typeface="Fira Sans Light" panose="020B0403050000020004" pitchFamily="34" charset="-12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881818F-D07E-4845-83ED-274AB93019D7}"/>
              </a:ext>
            </a:extLst>
          </p:cNvPr>
          <p:cNvSpPr txBox="1"/>
          <p:nvPr/>
        </p:nvSpPr>
        <p:spPr>
          <a:xfrm>
            <a:off x="6442048" y="1074201"/>
            <a:ext cx="440295" cy="3096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  <a:endParaRPr lang="en-US" sz="1400">
              <a:latin typeface="Fira Sans Light" panose="020B0403050000020004" pitchFamily="34" charset="-120"/>
              <a:ea typeface="Fira Sans Light" panose="020B0403050000020004" pitchFamily="34" charset="-12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795AEC-9107-734E-902A-9911CD848FD4}"/>
              </a:ext>
            </a:extLst>
          </p:cNvPr>
          <p:cNvSpPr txBox="1"/>
          <p:nvPr/>
        </p:nvSpPr>
        <p:spPr>
          <a:xfrm>
            <a:off x="6609196" y="1241349"/>
            <a:ext cx="440295" cy="3096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  <a:endParaRPr lang="en-US" sz="1400">
              <a:latin typeface="Fira Sans Light" panose="020B0403050000020004" pitchFamily="34" charset="-120"/>
              <a:ea typeface="Fira Sans Light" panose="020B0403050000020004" pitchFamily="34" charset="-12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5643361-9F47-EE43-B579-50C119C4D874}"/>
              </a:ext>
            </a:extLst>
          </p:cNvPr>
          <p:cNvSpPr txBox="1"/>
          <p:nvPr/>
        </p:nvSpPr>
        <p:spPr>
          <a:xfrm>
            <a:off x="6776344" y="1408497"/>
            <a:ext cx="440295" cy="3096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  <a:endParaRPr lang="en-US" sz="1400">
              <a:latin typeface="Fira Sans Light" panose="020B0403050000020004" pitchFamily="34" charset="-120"/>
              <a:ea typeface="Fira Sans Light" panose="020B0403050000020004" pitchFamily="34" charset="-12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F69632-BC5C-9141-8B35-6ED03EE20D46}"/>
              </a:ext>
            </a:extLst>
          </p:cNvPr>
          <p:cNvSpPr txBox="1"/>
          <p:nvPr/>
        </p:nvSpPr>
        <p:spPr>
          <a:xfrm>
            <a:off x="6943492" y="1575645"/>
            <a:ext cx="440295" cy="3096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  <a:endParaRPr lang="en-US" sz="1400">
              <a:latin typeface="Fira Sans Light" panose="020B0403050000020004" pitchFamily="34" charset="-120"/>
              <a:ea typeface="Fira Sans Light" panose="020B0403050000020004" pitchFamily="34" charset="-12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8DC7351-EBD4-7140-9DA9-9195B2DD346D}"/>
              </a:ext>
            </a:extLst>
          </p:cNvPr>
          <p:cNvSpPr txBox="1"/>
          <p:nvPr/>
        </p:nvSpPr>
        <p:spPr>
          <a:xfrm>
            <a:off x="6822159" y="946395"/>
            <a:ext cx="4402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  <a:endParaRPr lang="en-US" sz="2000">
              <a:latin typeface="Fira Sans Light" panose="020B0403050000020004" pitchFamily="34" charset="-120"/>
              <a:ea typeface="Fira Sans Light" panose="020B0403050000020004" pitchFamily="34" charset="-12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5FD78A2-DD35-6B4A-B29F-1EE324EADA3A}"/>
              </a:ext>
            </a:extLst>
          </p:cNvPr>
          <p:cNvSpPr txBox="1"/>
          <p:nvPr/>
        </p:nvSpPr>
        <p:spPr>
          <a:xfrm>
            <a:off x="6333887" y="1415845"/>
            <a:ext cx="4402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  <a:endParaRPr lang="en-US" sz="2000">
              <a:latin typeface="Fira Sans Light" panose="020B0403050000020004" pitchFamily="34" charset="-120"/>
              <a:ea typeface="Fira Sans Light" panose="020B04030500000200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4534517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2D9EA31E-47F3-8747-BC76-494DC1C3D4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4250" y="2053584"/>
            <a:ext cx="1968315" cy="199653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AE75AD0-D9F4-A247-8F12-D2524638BE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1893" y="2053583"/>
            <a:ext cx="1968315" cy="197532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E0434B29-72DF-EB4C-B82B-CE4FC8F018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0570" y="2053583"/>
            <a:ext cx="1968315" cy="1975345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17F1BC10-4360-D84B-8A92-3D3085C2BB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46350" y="2036096"/>
            <a:ext cx="1977282" cy="1991405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3B8F1FD2-CBE7-154F-B01C-F844B137B2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05468" y="-7087"/>
            <a:ext cx="1998492" cy="2005629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39E570E5-B38C-954B-8FEA-2ED5878FE6F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29260" y="-7087"/>
            <a:ext cx="1998492" cy="2012819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F3749EBD-39AA-574E-875A-53863661327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38062" y="-7086"/>
            <a:ext cx="1998492" cy="2005604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3D810CD4-5482-384F-BEDB-3D4417CECD9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55317" y="0"/>
            <a:ext cx="1998492" cy="1991405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D153848A-8269-6640-8861-F13F16F462D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24350" y="-7087"/>
            <a:ext cx="1998492" cy="1998492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8863C48B-3065-654C-80F5-06A4FD2BF88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620458" y="2053583"/>
            <a:ext cx="1966918" cy="1973918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8BDCFD84-AC1F-B04C-9F29-4D9734535D6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38062" y="-2845979"/>
            <a:ext cx="1998492" cy="2012818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75E3E9EA-9BF7-474A-B748-E69B5EA4AC43}"/>
              </a:ext>
            </a:extLst>
          </p:cNvPr>
          <p:cNvSpPr txBox="1"/>
          <p:nvPr/>
        </p:nvSpPr>
        <p:spPr>
          <a:xfrm>
            <a:off x="6605861" y="-840247"/>
            <a:ext cx="19772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latin typeface="Fira Sans" panose="020B0503050000020004" pitchFamily="34" charset="0"/>
                <a:ea typeface="Fira Sans" panose="020B0503050000020004" pitchFamily="34" charset="0"/>
              </a:rPr>
              <a:t>original data 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7384641-3C5C-F145-9E22-FA3BCC2E484C}"/>
              </a:ext>
            </a:extLst>
          </p:cNvPr>
          <p:cNvSpPr txBox="1"/>
          <p:nvPr/>
        </p:nvSpPr>
        <p:spPr>
          <a:xfrm>
            <a:off x="2354243" y="-391927"/>
            <a:ext cx="19772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latin typeface="Fira Sans" panose="020B0503050000020004" pitchFamily="34" charset="0"/>
                <a:ea typeface="Fira Sans" panose="020B0503050000020004" pitchFamily="34" charset="0"/>
              </a:rPr>
              <a:t>rank 1 approx.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9BCDF18-DBAC-284A-9D4F-B6A6DF40F77B}"/>
              </a:ext>
            </a:extLst>
          </p:cNvPr>
          <p:cNvSpPr txBox="1"/>
          <p:nvPr/>
        </p:nvSpPr>
        <p:spPr>
          <a:xfrm>
            <a:off x="4383064" y="-392207"/>
            <a:ext cx="19772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latin typeface="Fira Sans" panose="020B0503050000020004" pitchFamily="34" charset="0"/>
                <a:ea typeface="Fira Sans" panose="020B0503050000020004" pitchFamily="34" charset="0"/>
              </a:rPr>
              <a:t>rank 2 approx.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34FF4D8-AF40-0B44-B9A7-F1FE182E1224}"/>
              </a:ext>
            </a:extLst>
          </p:cNvPr>
          <p:cNvSpPr txBox="1"/>
          <p:nvPr/>
        </p:nvSpPr>
        <p:spPr>
          <a:xfrm>
            <a:off x="6536988" y="-385072"/>
            <a:ext cx="19772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latin typeface="Fira Sans" panose="020B0503050000020004" pitchFamily="34" charset="0"/>
                <a:ea typeface="Fira Sans" panose="020B0503050000020004" pitchFamily="34" charset="0"/>
              </a:rPr>
              <a:t>rank 3 approx.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F2EA6E8-E8A1-D84C-B6A0-31D67A868E07}"/>
              </a:ext>
            </a:extLst>
          </p:cNvPr>
          <p:cNvSpPr txBox="1"/>
          <p:nvPr/>
        </p:nvSpPr>
        <p:spPr>
          <a:xfrm>
            <a:off x="8617399" y="-407197"/>
            <a:ext cx="19772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latin typeface="Fira Sans" panose="020B0503050000020004" pitchFamily="34" charset="0"/>
                <a:ea typeface="Fira Sans" panose="020B0503050000020004" pitchFamily="34" charset="0"/>
              </a:rPr>
              <a:t>rank 4 approx.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CE1D67D-4493-2244-A4BA-3542D0FB5DF5}"/>
              </a:ext>
            </a:extLst>
          </p:cNvPr>
          <p:cNvSpPr txBox="1"/>
          <p:nvPr/>
        </p:nvSpPr>
        <p:spPr>
          <a:xfrm>
            <a:off x="10704394" y="-392207"/>
            <a:ext cx="19772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latin typeface="Fira Sans" panose="020B0503050000020004" pitchFamily="34" charset="0"/>
                <a:ea typeface="Fira Sans" panose="020B0503050000020004" pitchFamily="34" charset="0"/>
              </a:rPr>
              <a:t>rank 5 approx.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C13B6130-0AC2-304C-BCC5-693D268CE564}"/>
              </a:ext>
            </a:extLst>
          </p:cNvPr>
          <p:cNvSpPr txBox="1"/>
          <p:nvPr/>
        </p:nvSpPr>
        <p:spPr>
          <a:xfrm>
            <a:off x="2362834" y="4027501"/>
            <a:ext cx="19772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latin typeface="Fira Sans" panose="020B0503050000020004" pitchFamily="34" charset="0"/>
                <a:ea typeface="Fira Sans" panose="020B0503050000020004" pitchFamily="34" charset="0"/>
              </a:rPr>
              <a:t>rank 6 approx.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0447170-8CD5-AC42-8B34-8A584383776F}"/>
              </a:ext>
            </a:extLst>
          </p:cNvPr>
          <p:cNvSpPr txBox="1"/>
          <p:nvPr/>
        </p:nvSpPr>
        <p:spPr>
          <a:xfrm>
            <a:off x="4357673" y="4027501"/>
            <a:ext cx="19772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latin typeface="Fira Sans" panose="020B0503050000020004" pitchFamily="34" charset="0"/>
                <a:ea typeface="Fira Sans" panose="020B0503050000020004" pitchFamily="34" charset="0"/>
              </a:rPr>
              <a:t>rank 7 approx.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547CB75D-6917-B841-BA82-625EFAC4FDC2}"/>
              </a:ext>
            </a:extLst>
          </p:cNvPr>
          <p:cNvSpPr txBox="1"/>
          <p:nvPr/>
        </p:nvSpPr>
        <p:spPr>
          <a:xfrm>
            <a:off x="6468997" y="4027501"/>
            <a:ext cx="19772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latin typeface="Fira Sans" panose="020B0503050000020004" pitchFamily="34" charset="0"/>
                <a:ea typeface="Fira Sans" panose="020B0503050000020004" pitchFamily="34" charset="0"/>
              </a:rPr>
              <a:t>rank 8 approx.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9B2543AC-AE5B-B549-9C94-12181615FA85}"/>
              </a:ext>
            </a:extLst>
          </p:cNvPr>
          <p:cNvSpPr txBox="1"/>
          <p:nvPr/>
        </p:nvSpPr>
        <p:spPr>
          <a:xfrm>
            <a:off x="8580321" y="4027501"/>
            <a:ext cx="19772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latin typeface="Fira Sans" panose="020B0503050000020004" pitchFamily="34" charset="0"/>
                <a:ea typeface="Fira Sans" panose="020B0503050000020004" pitchFamily="34" charset="0"/>
              </a:rPr>
              <a:t>rank 9 approx.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CCBC0AF-DE3B-EF4E-A333-2A59BB488598}"/>
              </a:ext>
            </a:extLst>
          </p:cNvPr>
          <p:cNvSpPr txBox="1"/>
          <p:nvPr/>
        </p:nvSpPr>
        <p:spPr>
          <a:xfrm>
            <a:off x="10704394" y="4050118"/>
            <a:ext cx="19772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latin typeface="Fira Sans" panose="020B0503050000020004" pitchFamily="34" charset="0"/>
                <a:ea typeface="Fira Sans" panose="020B0503050000020004" pitchFamily="34" charset="0"/>
              </a:rPr>
              <a:t>rank 50 approx.</a:t>
            </a:r>
          </a:p>
        </p:txBody>
      </p:sp>
    </p:spTree>
    <p:extLst>
      <p:ext uri="{BB962C8B-B14F-4D97-AF65-F5344CB8AC3E}">
        <p14:creationId xmlns:p14="http://schemas.microsoft.com/office/powerpoint/2010/main" val="2886672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Oval 37">
            <a:extLst>
              <a:ext uri="{FF2B5EF4-FFF2-40B4-BE49-F238E27FC236}">
                <a16:creationId xmlns:a16="http://schemas.microsoft.com/office/drawing/2014/main" id="{0509EAD3-E9D8-984F-9692-0B60FEAF1683}"/>
              </a:ext>
            </a:extLst>
          </p:cNvPr>
          <p:cNvSpPr/>
          <p:nvPr/>
        </p:nvSpPr>
        <p:spPr>
          <a:xfrm rot="5400000">
            <a:off x="8359875" y="3835943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92727621-B082-CE41-9523-768C3B3CFA30}"/>
              </a:ext>
            </a:extLst>
          </p:cNvPr>
          <p:cNvSpPr/>
          <p:nvPr/>
        </p:nvSpPr>
        <p:spPr>
          <a:xfrm rot="5400000">
            <a:off x="7984249" y="3132525"/>
            <a:ext cx="91440" cy="91440"/>
          </a:xfrm>
          <a:prstGeom prst="ellipse">
            <a:avLst/>
          </a:prstGeom>
          <a:solidFill>
            <a:srgbClr val="DFD69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9E0087B-5395-E447-8D37-E412C71E4924}"/>
              </a:ext>
            </a:extLst>
          </p:cNvPr>
          <p:cNvCxnSpPr>
            <a:cxnSpLocks/>
          </p:cNvCxnSpPr>
          <p:nvPr/>
        </p:nvCxnSpPr>
        <p:spPr>
          <a:xfrm flipH="1" flipV="1">
            <a:off x="8044637" y="3239720"/>
            <a:ext cx="303741" cy="556647"/>
          </a:xfrm>
          <a:prstGeom prst="straightConnector1">
            <a:avLst/>
          </a:prstGeom>
          <a:ln w="254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D500B835-7E08-794C-8A8B-50626D9B9250}"/>
              </a:ext>
            </a:extLst>
          </p:cNvPr>
          <p:cNvCxnSpPr>
            <a:cxnSpLocks/>
          </p:cNvCxnSpPr>
          <p:nvPr/>
        </p:nvCxnSpPr>
        <p:spPr>
          <a:xfrm flipV="1">
            <a:off x="7317287" y="2996180"/>
            <a:ext cx="3446839" cy="21398"/>
          </a:xfrm>
          <a:prstGeom prst="straightConnector1">
            <a:avLst/>
          </a:prstGeom>
          <a:ln w="25400">
            <a:solidFill>
              <a:srgbClr val="E76D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AFC4058E-6EC1-744B-9192-7D0CF50007BB}"/>
              </a:ext>
            </a:extLst>
          </p:cNvPr>
          <p:cNvCxnSpPr>
            <a:cxnSpLocks/>
          </p:cNvCxnSpPr>
          <p:nvPr/>
        </p:nvCxnSpPr>
        <p:spPr>
          <a:xfrm flipV="1">
            <a:off x="7317287" y="1677153"/>
            <a:ext cx="3087684" cy="1329726"/>
          </a:xfrm>
          <a:prstGeom prst="straightConnector1">
            <a:avLst/>
          </a:prstGeom>
          <a:ln w="25400">
            <a:solidFill>
              <a:srgbClr val="E76D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Parallelogram 60">
            <a:extLst>
              <a:ext uri="{FF2B5EF4-FFF2-40B4-BE49-F238E27FC236}">
                <a16:creationId xmlns:a16="http://schemas.microsoft.com/office/drawing/2014/main" id="{D9A74524-7B96-9F4C-AD56-039600313436}"/>
              </a:ext>
            </a:extLst>
          </p:cNvPr>
          <p:cNvSpPr/>
          <p:nvPr/>
        </p:nvSpPr>
        <p:spPr>
          <a:xfrm rot="20958539">
            <a:off x="5526189" y="2104086"/>
            <a:ext cx="4675238" cy="1349477"/>
          </a:xfrm>
          <a:prstGeom prst="parallelogram">
            <a:avLst>
              <a:gd name="adj" fmla="val 161612"/>
            </a:avLst>
          </a:prstGeom>
          <a:solidFill>
            <a:srgbClr val="87A7D0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D88782A5-9C27-1E49-91B1-46E04E41C411}"/>
              </a:ext>
            </a:extLst>
          </p:cNvPr>
          <p:cNvSpPr/>
          <p:nvPr/>
        </p:nvSpPr>
        <p:spPr>
          <a:xfrm rot="5400000">
            <a:off x="6616007" y="3263486"/>
            <a:ext cx="91440" cy="91440"/>
          </a:xfrm>
          <a:prstGeom prst="ellipse">
            <a:avLst/>
          </a:prstGeom>
          <a:solidFill>
            <a:srgbClr val="DFD69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65C00F72-E6AA-0047-BC2F-D5DA5CB51757}"/>
              </a:ext>
            </a:extLst>
          </p:cNvPr>
          <p:cNvSpPr/>
          <p:nvPr/>
        </p:nvSpPr>
        <p:spPr>
          <a:xfrm rot="5400000">
            <a:off x="7599233" y="2329422"/>
            <a:ext cx="91440" cy="91440"/>
          </a:xfrm>
          <a:prstGeom prst="ellipse">
            <a:avLst/>
          </a:prstGeom>
          <a:solidFill>
            <a:srgbClr val="DFD69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7ECFE1E2-871F-8E48-BCA3-A6AEE1391A49}"/>
              </a:ext>
            </a:extLst>
          </p:cNvPr>
          <p:cNvSpPr/>
          <p:nvPr/>
        </p:nvSpPr>
        <p:spPr>
          <a:xfrm rot="5400000">
            <a:off x="7967943" y="3125834"/>
            <a:ext cx="91440" cy="91440"/>
          </a:xfrm>
          <a:prstGeom prst="ellipse">
            <a:avLst/>
          </a:prstGeom>
          <a:solidFill>
            <a:srgbClr val="DFD69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72B200A0-546E-E942-B5A9-363F66155FC0}"/>
              </a:ext>
            </a:extLst>
          </p:cNvPr>
          <p:cNvCxnSpPr>
            <a:cxnSpLocks/>
          </p:cNvCxnSpPr>
          <p:nvPr/>
        </p:nvCxnSpPr>
        <p:spPr>
          <a:xfrm flipV="1">
            <a:off x="7317401" y="292488"/>
            <a:ext cx="0" cy="2746662"/>
          </a:xfrm>
          <a:prstGeom prst="straightConnector1">
            <a:avLst/>
          </a:prstGeom>
          <a:ln w="25400">
            <a:solidFill>
              <a:srgbClr val="E76D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Oval 73">
            <a:extLst>
              <a:ext uri="{FF2B5EF4-FFF2-40B4-BE49-F238E27FC236}">
                <a16:creationId xmlns:a16="http://schemas.microsoft.com/office/drawing/2014/main" id="{9334278D-158E-354D-B03F-7079EED9F0A6}"/>
              </a:ext>
            </a:extLst>
          </p:cNvPr>
          <p:cNvSpPr/>
          <p:nvPr/>
        </p:nvSpPr>
        <p:spPr>
          <a:xfrm rot="5400000">
            <a:off x="7279685" y="2939022"/>
            <a:ext cx="91440" cy="91440"/>
          </a:xfrm>
          <a:prstGeom prst="ellipse">
            <a:avLst/>
          </a:prstGeom>
          <a:solidFill>
            <a:srgbClr val="E76D00"/>
          </a:solidFill>
          <a:ln>
            <a:solidFill>
              <a:srgbClr val="E76D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192F16B7-077A-7346-AE96-035175DB61A9}"/>
              </a:ext>
            </a:extLst>
          </p:cNvPr>
          <p:cNvCxnSpPr>
            <a:cxnSpLocks/>
          </p:cNvCxnSpPr>
          <p:nvPr/>
        </p:nvCxnSpPr>
        <p:spPr>
          <a:xfrm flipV="1">
            <a:off x="7304440" y="2782186"/>
            <a:ext cx="1398733" cy="24016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D6AB21BA-6D51-9048-BABC-AF73275F0502}"/>
              </a:ext>
            </a:extLst>
          </p:cNvPr>
          <p:cNvCxnSpPr>
            <a:cxnSpLocks/>
          </p:cNvCxnSpPr>
          <p:nvPr/>
        </p:nvCxnSpPr>
        <p:spPr>
          <a:xfrm flipV="1">
            <a:off x="7304440" y="1897283"/>
            <a:ext cx="1177507" cy="111437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8B144593-CCB4-0346-8A35-265E3E6B60E1}"/>
              </a:ext>
            </a:extLst>
          </p:cNvPr>
          <p:cNvSpPr txBox="1"/>
          <p:nvPr/>
        </p:nvSpPr>
        <p:spPr>
          <a:xfrm>
            <a:off x="8440281" y="1480642"/>
            <a:ext cx="7241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latin typeface="Fira Sans" panose="020B0503050000020004" pitchFamily="34" charset="0"/>
                <a:ea typeface="Fira Sans" panose="020B0503050000020004" pitchFamily="34" charset="0"/>
              </a:rPr>
              <a:t>v</a:t>
            </a:r>
            <a:r>
              <a:rPr lang="en-US" sz="4000" baseline="-25000"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  <a:endParaRPr lang="en-US" sz="4000"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DCF36617-405D-8149-992E-1D8BAE465017}"/>
              </a:ext>
            </a:extLst>
          </p:cNvPr>
          <p:cNvSpPr txBox="1"/>
          <p:nvPr/>
        </p:nvSpPr>
        <p:spPr>
          <a:xfrm>
            <a:off x="8584892" y="2265767"/>
            <a:ext cx="7241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latin typeface="Fira Sans" panose="020B0503050000020004" pitchFamily="34" charset="0"/>
                <a:ea typeface="Fira Sans" panose="020B0503050000020004" pitchFamily="34" charset="0"/>
              </a:rPr>
              <a:t>v</a:t>
            </a:r>
            <a:r>
              <a:rPr lang="en-US" sz="4000" baseline="-25000">
                <a:latin typeface="Fira Sans" panose="020B0503050000020004" pitchFamily="34" charset="0"/>
                <a:ea typeface="Fira Sans" panose="020B0503050000020004" pitchFamily="34" charset="0"/>
              </a:rPr>
              <a:t>2</a:t>
            </a:r>
            <a:endParaRPr lang="en-US" sz="4000"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4C319031-2BDE-2C43-B85D-4058291A2FBD}"/>
              </a:ext>
            </a:extLst>
          </p:cNvPr>
          <p:cNvSpPr txBox="1"/>
          <p:nvPr/>
        </p:nvSpPr>
        <p:spPr>
          <a:xfrm>
            <a:off x="6286294" y="3142547"/>
            <a:ext cx="7241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  <a:r>
              <a:rPr lang="en-US" sz="2400" baseline="-25000"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  <a:endParaRPr lang="en-US" sz="2400"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422D105A-A150-E24D-BF43-B1EADF5142A1}"/>
              </a:ext>
            </a:extLst>
          </p:cNvPr>
          <p:cNvSpPr txBox="1"/>
          <p:nvPr/>
        </p:nvSpPr>
        <p:spPr>
          <a:xfrm>
            <a:off x="7662209" y="1974470"/>
            <a:ext cx="7241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  <a:r>
              <a:rPr lang="en-US" sz="2400" baseline="-25000">
                <a:latin typeface="Fira Sans" panose="020B0503050000020004" pitchFamily="34" charset="0"/>
                <a:ea typeface="Fira Sans" panose="020B0503050000020004" pitchFamily="34" charset="0"/>
              </a:rPr>
              <a:t>2</a:t>
            </a:r>
            <a:endParaRPr lang="en-US" sz="2400"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460BD2FC-8EE4-524C-8202-9F94E3F1C1DE}"/>
              </a:ext>
            </a:extLst>
          </p:cNvPr>
          <p:cNvSpPr txBox="1"/>
          <p:nvPr/>
        </p:nvSpPr>
        <p:spPr>
          <a:xfrm>
            <a:off x="7662209" y="3086167"/>
            <a:ext cx="7241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  <a:r>
              <a:rPr lang="en-US" sz="2400" baseline="-25000">
                <a:latin typeface="Fira Sans" panose="020B0503050000020004" pitchFamily="34" charset="0"/>
                <a:ea typeface="Fira Sans" panose="020B0503050000020004" pitchFamily="34" charset="0"/>
              </a:rPr>
              <a:t>3</a:t>
            </a:r>
            <a:endParaRPr lang="en-US" sz="2400"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DA20CFF-B6F8-4F4B-9CD1-B8E032AA3D92}"/>
              </a:ext>
            </a:extLst>
          </p:cNvPr>
          <p:cNvSpPr txBox="1"/>
          <p:nvPr/>
        </p:nvSpPr>
        <p:spPr>
          <a:xfrm>
            <a:off x="6884529" y="1391307"/>
            <a:ext cx="6325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  <a:r>
              <a:rPr lang="en-US" sz="2400" baseline="-25000">
                <a:latin typeface="Fira Sans" panose="020B0503050000020004" pitchFamily="34" charset="0"/>
                <a:ea typeface="Fira Sans" panose="020B0503050000020004" pitchFamily="34" charset="0"/>
              </a:rPr>
              <a:t>2</a:t>
            </a:r>
            <a:endParaRPr lang="en-US" sz="2400"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6FEBB003-C4B2-094D-ADFA-22B762FF1735}"/>
              </a:ext>
            </a:extLst>
          </p:cNvPr>
          <p:cNvSpPr/>
          <p:nvPr/>
        </p:nvSpPr>
        <p:spPr>
          <a:xfrm rot="5400000">
            <a:off x="7352761" y="1614235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F99454E-1737-554E-8722-61A5FBD1C052}"/>
              </a:ext>
            </a:extLst>
          </p:cNvPr>
          <p:cNvCxnSpPr>
            <a:cxnSpLocks/>
          </p:cNvCxnSpPr>
          <p:nvPr/>
        </p:nvCxnSpPr>
        <p:spPr>
          <a:xfrm>
            <a:off x="7436242" y="1768328"/>
            <a:ext cx="181660" cy="525655"/>
          </a:xfrm>
          <a:prstGeom prst="straightConnector1">
            <a:avLst/>
          </a:prstGeom>
          <a:ln w="254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Oval 84">
            <a:extLst>
              <a:ext uri="{FF2B5EF4-FFF2-40B4-BE49-F238E27FC236}">
                <a16:creationId xmlns:a16="http://schemas.microsoft.com/office/drawing/2014/main" id="{4386ADF5-07E8-9446-BC89-84266D377AFA}"/>
              </a:ext>
            </a:extLst>
          </p:cNvPr>
          <p:cNvSpPr/>
          <p:nvPr/>
        </p:nvSpPr>
        <p:spPr>
          <a:xfrm rot="5400000">
            <a:off x="6277860" y="2398230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CE4F6307-AFFF-0743-A36C-824693277AA6}"/>
              </a:ext>
            </a:extLst>
          </p:cNvPr>
          <p:cNvCxnSpPr>
            <a:cxnSpLocks/>
          </p:cNvCxnSpPr>
          <p:nvPr/>
        </p:nvCxnSpPr>
        <p:spPr>
          <a:xfrm>
            <a:off x="6360321" y="2505987"/>
            <a:ext cx="285918" cy="763719"/>
          </a:xfrm>
          <a:prstGeom prst="straightConnector1">
            <a:avLst/>
          </a:prstGeom>
          <a:ln w="254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478A571C-39F2-0041-9C71-1CB3DA976290}"/>
              </a:ext>
            </a:extLst>
          </p:cNvPr>
          <p:cNvSpPr txBox="1"/>
          <p:nvPr/>
        </p:nvSpPr>
        <p:spPr>
          <a:xfrm>
            <a:off x="5833777" y="2159753"/>
            <a:ext cx="7241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  <a:r>
              <a:rPr lang="en-US" sz="2400" baseline="-25000"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  <a:endParaRPr lang="en-US" sz="2400"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E53CF7FB-4749-324F-B9A1-CD5DA1F27A57}"/>
              </a:ext>
            </a:extLst>
          </p:cNvPr>
          <p:cNvSpPr txBox="1"/>
          <p:nvPr/>
        </p:nvSpPr>
        <p:spPr>
          <a:xfrm>
            <a:off x="8451316" y="3756592"/>
            <a:ext cx="7241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  <a:r>
              <a:rPr lang="en-US" sz="2400" baseline="-25000">
                <a:latin typeface="Fira Sans" panose="020B0503050000020004" pitchFamily="34" charset="0"/>
                <a:ea typeface="Fira Sans" panose="020B0503050000020004" pitchFamily="34" charset="0"/>
              </a:rPr>
              <a:t>3</a:t>
            </a:r>
            <a:endParaRPr lang="en-US" sz="2400"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1CE4B4B5-A727-8249-83D2-B8A500A87D15}"/>
              </a:ext>
            </a:extLst>
          </p:cNvPr>
          <p:cNvSpPr txBox="1"/>
          <p:nvPr/>
        </p:nvSpPr>
        <p:spPr>
          <a:xfrm>
            <a:off x="7675367" y="1851255"/>
            <a:ext cx="403192" cy="4585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~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EDA182BF-6295-3242-9D3A-AB6D49AF389C}"/>
              </a:ext>
            </a:extLst>
          </p:cNvPr>
          <p:cNvSpPr txBox="1"/>
          <p:nvPr/>
        </p:nvSpPr>
        <p:spPr>
          <a:xfrm>
            <a:off x="6295407" y="3019601"/>
            <a:ext cx="403192" cy="4585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~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7A39DCAD-79D2-464A-BBA3-A64A2F0872C8}"/>
              </a:ext>
            </a:extLst>
          </p:cNvPr>
          <p:cNvSpPr txBox="1"/>
          <p:nvPr/>
        </p:nvSpPr>
        <p:spPr>
          <a:xfrm>
            <a:off x="7657301" y="2970148"/>
            <a:ext cx="403192" cy="4585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~</a:t>
            </a:r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86E9B653-F284-0345-82D0-7EAE27849ACF}"/>
              </a:ext>
            </a:extLst>
          </p:cNvPr>
          <p:cNvCxnSpPr>
            <a:cxnSpLocks/>
          </p:cNvCxnSpPr>
          <p:nvPr/>
        </p:nvCxnSpPr>
        <p:spPr>
          <a:xfrm>
            <a:off x="1338549" y="2770765"/>
            <a:ext cx="178005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DF7E971C-4017-EC44-B292-EDA03818B958}"/>
              </a:ext>
            </a:extLst>
          </p:cNvPr>
          <p:cNvSpPr txBox="1"/>
          <p:nvPr/>
        </p:nvSpPr>
        <p:spPr>
          <a:xfrm>
            <a:off x="3207930" y="2364840"/>
            <a:ext cx="7241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latin typeface="Fira Sans" panose="020B0503050000020004" pitchFamily="34" charset="0"/>
                <a:ea typeface="Fira Sans" panose="020B0503050000020004" pitchFamily="34" charset="0"/>
              </a:rPr>
              <a:t>v</a:t>
            </a:r>
            <a:r>
              <a:rPr lang="en-US" sz="4000" baseline="-25000"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  <a:endParaRPr lang="en-US" sz="4000"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9919B8E2-1339-054B-8E8D-FA0B048BED4B}"/>
              </a:ext>
            </a:extLst>
          </p:cNvPr>
          <p:cNvSpPr txBox="1"/>
          <p:nvPr/>
        </p:nvSpPr>
        <p:spPr>
          <a:xfrm>
            <a:off x="2756545" y="1679246"/>
            <a:ext cx="7241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</a:p>
        </p:txBody>
      </p: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BD62950D-3C24-8E44-B130-9DEE03380852}"/>
              </a:ext>
            </a:extLst>
          </p:cNvPr>
          <p:cNvCxnSpPr>
            <a:cxnSpLocks/>
          </p:cNvCxnSpPr>
          <p:nvPr/>
        </p:nvCxnSpPr>
        <p:spPr>
          <a:xfrm flipV="1">
            <a:off x="1338549" y="2054886"/>
            <a:ext cx="1417996" cy="71587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341D727C-248F-A244-A923-2CDE839B52D7}"/>
              </a:ext>
            </a:extLst>
          </p:cNvPr>
          <p:cNvCxnSpPr>
            <a:cxnSpLocks/>
          </p:cNvCxnSpPr>
          <p:nvPr/>
        </p:nvCxnSpPr>
        <p:spPr>
          <a:xfrm>
            <a:off x="2756544" y="2100606"/>
            <a:ext cx="9114" cy="678218"/>
          </a:xfrm>
          <a:prstGeom prst="straightConnector1">
            <a:avLst/>
          </a:prstGeom>
          <a:ln w="254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4DAC20D3-A652-D644-B934-EBD0F383F778}"/>
              </a:ext>
            </a:extLst>
          </p:cNvPr>
          <p:cNvSpPr txBox="1"/>
          <p:nvPr/>
        </p:nvSpPr>
        <p:spPr>
          <a:xfrm>
            <a:off x="1734704" y="2778824"/>
            <a:ext cx="7241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z</a:t>
            </a:r>
            <a:r>
              <a:rPr lang="en-US" sz="2400" baseline="-25000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  <a:r>
              <a:rPr lang="en-US" sz="2400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∙v</a:t>
            </a:r>
            <a:r>
              <a:rPr lang="en-US" sz="2400" baseline="-25000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  <a:endParaRPr lang="en-US" sz="2400">
              <a:solidFill>
                <a:srgbClr val="E76D00"/>
              </a:solidFill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78984C1C-90EF-8F4B-8F59-18A601C88D17}"/>
              </a:ext>
            </a:extLst>
          </p:cNvPr>
          <p:cNvCxnSpPr>
            <a:cxnSpLocks/>
          </p:cNvCxnSpPr>
          <p:nvPr/>
        </p:nvCxnSpPr>
        <p:spPr>
          <a:xfrm>
            <a:off x="1427873" y="2770765"/>
            <a:ext cx="1337785" cy="8059"/>
          </a:xfrm>
          <a:prstGeom prst="straightConnector1">
            <a:avLst/>
          </a:prstGeom>
          <a:ln w="50800">
            <a:solidFill>
              <a:srgbClr val="E76D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30238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arallelogram 30">
            <a:extLst>
              <a:ext uri="{FF2B5EF4-FFF2-40B4-BE49-F238E27FC236}">
                <a16:creationId xmlns:a16="http://schemas.microsoft.com/office/drawing/2014/main" id="{36522B69-7DD4-DB42-BBB7-F6F3F8F6760B}"/>
              </a:ext>
            </a:extLst>
          </p:cNvPr>
          <p:cNvSpPr/>
          <p:nvPr/>
        </p:nvSpPr>
        <p:spPr>
          <a:xfrm>
            <a:off x="6573566" y="1527648"/>
            <a:ext cx="3809614" cy="2793651"/>
          </a:xfrm>
          <a:prstGeom prst="parallelogram">
            <a:avLst>
              <a:gd name="adj" fmla="val 0"/>
            </a:avLst>
          </a:prstGeom>
          <a:solidFill>
            <a:srgbClr val="87A7D0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0172A695-2FE5-5D42-989C-1DF5CE964DD6}"/>
              </a:ext>
            </a:extLst>
          </p:cNvPr>
          <p:cNvCxnSpPr>
            <a:cxnSpLocks/>
          </p:cNvCxnSpPr>
          <p:nvPr/>
        </p:nvCxnSpPr>
        <p:spPr>
          <a:xfrm flipV="1">
            <a:off x="7465606" y="3522531"/>
            <a:ext cx="2101696" cy="1585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E229727C-B541-7242-81DB-022A12752149}"/>
              </a:ext>
            </a:extLst>
          </p:cNvPr>
          <p:cNvCxnSpPr>
            <a:cxnSpLocks/>
          </p:cNvCxnSpPr>
          <p:nvPr/>
        </p:nvCxnSpPr>
        <p:spPr>
          <a:xfrm flipV="1">
            <a:off x="7478680" y="1789635"/>
            <a:ext cx="0" cy="173841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2FB6AE2-D778-1945-8679-8EAB22954A63}"/>
              </a:ext>
            </a:extLst>
          </p:cNvPr>
          <p:cNvCxnSpPr>
            <a:cxnSpLocks/>
          </p:cNvCxnSpPr>
          <p:nvPr/>
        </p:nvCxnSpPr>
        <p:spPr>
          <a:xfrm flipV="1">
            <a:off x="1147821" y="3429000"/>
            <a:ext cx="3446839" cy="21398"/>
          </a:xfrm>
          <a:prstGeom prst="straightConnector1">
            <a:avLst/>
          </a:prstGeom>
          <a:ln w="25400">
            <a:solidFill>
              <a:srgbClr val="E76D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39D66FF-84F3-304D-90FD-9D44AA536156}"/>
              </a:ext>
            </a:extLst>
          </p:cNvPr>
          <p:cNvCxnSpPr>
            <a:cxnSpLocks/>
          </p:cNvCxnSpPr>
          <p:nvPr/>
        </p:nvCxnSpPr>
        <p:spPr>
          <a:xfrm flipV="1">
            <a:off x="1147821" y="2109973"/>
            <a:ext cx="3087684" cy="1329726"/>
          </a:xfrm>
          <a:prstGeom prst="straightConnector1">
            <a:avLst/>
          </a:prstGeom>
          <a:ln w="25400">
            <a:solidFill>
              <a:srgbClr val="E76D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arallelogram 2">
            <a:extLst>
              <a:ext uri="{FF2B5EF4-FFF2-40B4-BE49-F238E27FC236}">
                <a16:creationId xmlns:a16="http://schemas.microsoft.com/office/drawing/2014/main" id="{AA9B2F23-7CB8-EC43-8046-7C39F57E05B2}"/>
              </a:ext>
            </a:extLst>
          </p:cNvPr>
          <p:cNvSpPr/>
          <p:nvPr/>
        </p:nvSpPr>
        <p:spPr>
          <a:xfrm rot="20958539">
            <a:off x="-643277" y="2536906"/>
            <a:ext cx="4675238" cy="1349477"/>
          </a:xfrm>
          <a:prstGeom prst="parallelogram">
            <a:avLst>
              <a:gd name="adj" fmla="val 161612"/>
            </a:avLst>
          </a:prstGeom>
          <a:solidFill>
            <a:srgbClr val="87A7D0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D03E748-0C02-CF41-B3E2-E1A725337CFC}"/>
              </a:ext>
            </a:extLst>
          </p:cNvPr>
          <p:cNvSpPr/>
          <p:nvPr/>
        </p:nvSpPr>
        <p:spPr>
          <a:xfrm rot="5400000">
            <a:off x="446541" y="3696306"/>
            <a:ext cx="91440" cy="91440"/>
          </a:xfrm>
          <a:prstGeom prst="ellipse">
            <a:avLst/>
          </a:prstGeom>
          <a:solidFill>
            <a:srgbClr val="DFD69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4255770-B9ED-2940-9F06-4CAF1FF87D9A}"/>
              </a:ext>
            </a:extLst>
          </p:cNvPr>
          <p:cNvSpPr/>
          <p:nvPr/>
        </p:nvSpPr>
        <p:spPr>
          <a:xfrm rot="5400000">
            <a:off x="1277367" y="3067042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280CC6F-21A4-6E48-9995-5197D9645801}"/>
              </a:ext>
            </a:extLst>
          </p:cNvPr>
          <p:cNvSpPr/>
          <p:nvPr/>
        </p:nvSpPr>
        <p:spPr>
          <a:xfrm rot="5400000">
            <a:off x="1415019" y="3248938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64AB09D-1D22-684F-A48B-39594C030B61}"/>
              </a:ext>
            </a:extLst>
          </p:cNvPr>
          <p:cNvSpPr/>
          <p:nvPr/>
        </p:nvSpPr>
        <p:spPr>
          <a:xfrm rot="5400000">
            <a:off x="1341277" y="3617648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AA548BC-6847-9840-BEAB-B7D6E35FBC79}"/>
              </a:ext>
            </a:extLst>
          </p:cNvPr>
          <p:cNvSpPr/>
          <p:nvPr/>
        </p:nvSpPr>
        <p:spPr>
          <a:xfrm rot="5400000">
            <a:off x="1429767" y="2762242"/>
            <a:ext cx="91440" cy="91440"/>
          </a:xfrm>
          <a:prstGeom prst="ellipse">
            <a:avLst/>
          </a:prstGeom>
          <a:solidFill>
            <a:srgbClr val="DFD69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FBB1B1A-2760-8C4E-9AC1-7F4929827993}"/>
              </a:ext>
            </a:extLst>
          </p:cNvPr>
          <p:cNvSpPr/>
          <p:nvPr/>
        </p:nvSpPr>
        <p:spPr>
          <a:xfrm rot="5400000">
            <a:off x="1960709" y="3219442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2D0A688-8215-0E4B-BC67-05136666D6B6}"/>
              </a:ext>
            </a:extLst>
          </p:cNvPr>
          <p:cNvSpPr/>
          <p:nvPr/>
        </p:nvSpPr>
        <p:spPr>
          <a:xfrm rot="5400000">
            <a:off x="2270425" y="2821236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6F23BE5-45B1-D84A-AF30-3D627A54DAC7}"/>
              </a:ext>
            </a:extLst>
          </p:cNvPr>
          <p:cNvSpPr/>
          <p:nvPr/>
        </p:nvSpPr>
        <p:spPr>
          <a:xfrm rot="5400000">
            <a:off x="1798477" y="3558654"/>
            <a:ext cx="91440" cy="91440"/>
          </a:xfrm>
          <a:prstGeom prst="ellipse">
            <a:avLst/>
          </a:prstGeom>
          <a:solidFill>
            <a:srgbClr val="DFD69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2D327EE-525F-FA41-900C-63A7D6748E01}"/>
              </a:ext>
            </a:extLst>
          </p:cNvPr>
          <p:cNvSpPr/>
          <p:nvPr/>
        </p:nvSpPr>
        <p:spPr>
          <a:xfrm rot="5400000">
            <a:off x="1724733" y="2924474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F63EA6F-8D51-C746-A866-48522775FD65}"/>
              </a:ext>
            </a:extLst>
          </p:cNvPr>
          <p:cNvSpPr/>
          <p:nvPr/>
        </p:nvSpPr>
        <p:spPr>
          <a:xfrm rot="5400000">
            <a:off x="2771868" y="2614759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5E103CD-45E1-4247-B930-35D84BEC54BB}"/>
              </a:ext>
            </a:extLst>
          </p:cNvPr>
          <p:cNvCxnSpPr>
            <a:cxnSpLocks/>
          </p:cNvCxnSpPr>
          <p:nvPr/>
        </p:nvCxnSpPr>
        <p:spPr>
          <a:xfrm flipV="1">
            <a:off x="1147935" y="725308"/>
            <a:ext cx="0" cy="2746662"/>
          </a:xfrm>
          <a:prstGeom prst="straightConnector1">
            <a:avLst/>
          </a:prstGeom>
          <a:ln w="25400">
            <a:solidFill>
              <a:srgbClr val="E76D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>
            <a:extLst>
              <a:ext uri="{FF2B5EF4-FFF2-40B4-BE49-F238E27FC236}">
                <a16:creationId xmlns:a16="http://schemas.microsoft.com/office/drawing/2014/main" id="{E0658BFC-A612-3442-BFED-9B03C1EBFFFE}"/>
              </a:ext>
            </a:extLst>
          </p:cNvPr>
          <p:cNvSpPr/>
          <p:nvPr/>
        </p:nvSpPr>
        <p:spPr>
          <a:xfrm rot="5400000">
            <a:off x="1110219" y="3371842"/>
            <a:ext cx="91440" cy="91440"/>
          </a:xfrm>
          <a:prstGeom prst="ellipse">
            <a:avLst/>
          </a:prstGeom>
          <a:solidFill>
            <a:srgbClr val="E76D00"/>
          </a:solidFill>
          <a:ln>
            <a:solidFill>
              <a:srgbClr val="E76D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9FAC7EE-C188-D448-87CF-E134E5C6DDE9}"/>
              </a:ext>
            </a:extLst>
          </p:cNvPr>
          <p:cNvSpPr txBox="1"/>
          <p:nvPr/>
        </p:nvSpPr>
        <p:spPr>
          <a:xfrm>
            <a:off x="858906" y="3326044"/>
            <a:ext cx="7241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994EBB8-248C-4049-B4E7-D34A84EF3634}"/>
              </a:ext>
            </a:extLst>
          </p:cNvPr>
          <p:cNvCxnSpPr>
            <a:cxnSpLocks/>
          </p:cNvCxnSpPr>
          <p:nvPr/>
        </p:nvCxnSpPr>
        <p:spPr>
          <a:xfrm flipV="1">
            <a:off x="1134974" y="3215006"/>
            <a:ext cx="1398733" cy="24016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0C812074-A166-8445-AD31-03C7307C2021}"/>
              </a:ext>
            </a:extLst>
          </p:cNvPr>
          <p:cNvCxnSpPr>
            <a:cxnSpLocks/>
          </p:cNvCxnSpPr>
          <p:nvPr/>
        </p:nvCxnSpPr>
        <p:spPr>
          <a:xfrm flipV="1">
            <a:off x="1134974" y="2330103"/>
            <a:ext cx="1177507" cy="111437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97B2953A-C094-0B4F-ABF6-C94914D6A08C}"/>
              </a:ext>
            </a:extLst>
          </p:cNvPr>
          <p:cNvSpPr txBox="1"/>
          <p:nvPr/>
        </p:nvSpPr>
        <p:spPr>
          <a:xfrm>
            <a:off x="2270815" y="1913462"/>
            <a:ext cx="7241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latin typeface="Fira Sans" panose="020B0503050000020004" pitchFamily="34" charset="0"/>
                <a:ea typeface="Fira Sans" panose="020B0503050000020004" pitchFamily="34" charset="0"/>
              </a:rPr>
              <a:t>v</a:t>
            </a:r>
            <a:r>
              <a:rPr lang="en-US" sz="4000" baseline="-25000"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  <a:endParaRPr lang="en-US" sz="4000"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F6EC39B-3B0F-0A45-9A69-97A8229874AE}"/>
              </a:ext>
            </a:extLst>
          </p:cNvPr>
          <p:cNvSpPr txBox="1"/>
          <p:nvPr/>
        </p:nvSpPr>
        <p:spPr>
          <a:xfrm>
            <a:off x="2415426" y="2698587"/>
            <a:ext cx="7241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latin typeface="Fira Sans" panose="020B0503050000020004" pitchFamily="34" charset="0"/>
                <a:ea typeface="Fira Sans" panose="020B0503050000020004" pitchFamily="34" charset="0"/>
              </a:rPr>
              <a:t>v</a:t>
            </a:r>
            <a:r>
              <a:rPr lang="en-US" sz="4000" baseline="-25000">
                <a:latin typeface="Fira Sans" panose="020B0503050000020004" pitchFamily="34" charset="0"/>
                <a:ea typeface="Fira Sans" panose="020B0503050000020004" pitchFamily="34" charset="0"/>
              </a:rPr>
              <a:t>2</a:t>
            </a:r>
            <a:endParaRPr lang="en-US" sz="4000"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71C5811-9D9E-E148-AE2F-B18851E56767}"/>
              </a:ext>
            </a:extLst>
          </p:cNvPr>
          <p:cNvSpPr txBox="1"/>
          <p:nvPr/>
        </p:nvSpPr>
        <p:spPr>
          <a:xfrm>
            <a:off x="6573566" y="3726832"/>
            <a:ext cx="7241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z</a:t>
            </a:r>
            <a:r>
              <a:rPr lang="en-US" sz="2400" baseline="-25000"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  <a:endParaRPr lang="en-US" sz="2400"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431FC5AD-79C4-2A4A-9874-6B3FC4304825}"/>
              </a:ext>
            </a:extLst>
          </p:cNvPr>
          <p:cNvSpPr/>
          <p:nvPr/>
        </p:nvSpPr>
        <p:spPr>
          <a:xfrm rot="5400000">
            <a:off x="7848757" y="2665629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20121850-1005-614F-A77A-3D4A0CFD4143}"/>
              </a:ext>
            </a:extLst>
          </p:cNvPr>
          <p:cNvSpPr/>
          <p:nvPr/>
        </p:nvSpPr>
        <p:spPr>
          <a:xfrm rot="5400000">
            <a:off x="8566895" y="2831119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9ED5B9A1-5C28-6047-A363-D75AE3A6F2B8}"/>
              </a:ext>
            </a:extLst>
          </p:cNvPr>
          <p:cNvSpPr/>
          <p:nvPr/>
        </p:nvSpPr>
        <p:spPr>
          <a:xfrm rot="5400000">
            <a:off x="8493153" y="3199829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315261A2-433D-0149-8B19-CE033E61F481}"/>
              </a:ext>
            </a:extLst>
          </p:cNvPr>
          <p:cNvSpPr/>
          <p:nvPr/>
        </p:nvSpPr>
        <p:spPr>
          <a:xfrm rot="5400000">
            <a:off x="8581643" y="2344423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6ABEE455-A61D-0248-BDE4-1D0D8DAC7F7B}"/>
              </a:ext>
            </a:extLst>
          </p:cNvPr>
          <p:cNvSpPr/>
          <p:nvPr/>
        </p:nvSpPr>
        <p:spPr>
          <a:xfrm rot="5400000">
            <a:off x="9112585" y="2801623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0465A326-B63D-9342-97D4-A8E89F25C7B8}"/>
              </a:ext>
            </a:extLst>
          </p:cNvPr>
          <p:cNvSpPr/>
          <p:nvPr/>
        </p:nvSpPr>
        <p:spPr>
          <a:xfrm rot="5400000">
            <a:off x="9422301" y="2403417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CEDFB50C-6E03-874B-8D4A-CF255BCBF142}"/>
              </a:ext>
            </a:extLst>
          </p:cNvPr>
          <p:cNvSpPr/>
          <p:nvPr/>
        </p:nvSpPr>
        <p:spPr>
          <a:xfrm rot="5400000">
            <a:off x="8950353" y="3140835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5C34F53D-3D36-A243-BFDF-61E1F0A304A1}"/>
              </a:ext>
            </a:extLst>
          </p:cNvPr>
          <p:cNvSpPr/>
          <p:nvPr/>
        </p:nvSpPr>
        <p:spPr>
          <a:xfrm rot="5400000">
            <a:off x="7451983" y="3476811"/>
            <a:ext cx="91440" cy="91440"/>
          </a:xfrm>
          <a:prstGeom prst="ellipse">
            <a:avLst/>
          </a:prstGeom>
          <a:solidFill>
            <a:srgbClr val="E76D00"/>
          </a:solidFill>
          <a:ln>
            <a:solidFill>
              <a:srgbClr val="E76D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06A6275-8388-D740-B952-5C70199D796F}"/>
              </a:ext>
            </a:extLst>
          </p:cNvPr>
          <p:cNvSpPr txBox="1"/>
          <p:nvPr/>
        </p:nvSpPr>
        <p:spPr>
          <a:xfrm>
            <a:off x="7174618" y="3429307"/>
            <a:ext cx="7241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77955AA-558F-344C-8368-B4D1C09DC15C}"/>
              </a:ext>
            </a:extLst>
          </p:cNvPr>
          <p:cNvSpPr txBox="1"/>
          <p:nvPr/>
        </p:nvSpPr>
        <p:spPr>
          <a:xfrm>
            <a:off x="7282536" y="1171158"/>
            <a:ext cx="7241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latin typeface="Fira Sans" panose="020B0503050000020004" pitchFamily="34" charset="0"/>
                <a:ea typeface="Fira Sans" panose="020B0503050000020004" pitchFamily="34" charset="0"/>
              </a:rPr>
              <a:t>v</a:t>
            </a:r>
            <a:r>
              <a:rPr lang="en-US" sz="4000" baseline="-25000"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  <a:endParaRPr lang="en-US" sz="4000"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A5F6AE7B-CC8C-4C40-B3FD-E896BA496472}"/>
              </a:ext>
            </a:extLst>
          </p:cNvPr>
          <p:cNvSpPr txBox="1"/>
          <p:nvPr/>
        </p:nvSpPr>
        <p:spPr>
          <a:xfrm>
            <a:off x="9580925" y="3088175"/>
            <a:ext cx="7241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latin typeface="Fira Sans" panose="020B0503050000020004" pitchFamily="34" charset="0"/>
                <a:ea typeface="Fira Sans" panose="020B0503050000020004" pitchFamily="34" charset="0"/>
              </a:rPr>
              <a:t>v</a:t>
            </a:r>
            <a:r>
              <a:rPr lang="en-US" sz="4000" baseline="-25000">
                <a:latin typeface="Fira Sans" panose="020B0503050000020004" pitchFamily="34" charset="0"/>
                <a:ea typeface="Fira Sans" panose="020B0503050000020004" pitchFamily="34" charset="0"/>
              </a:rPr>
              <a:t>2</a:t>
            </a:r>
            <a:endParaRPr lang="en-US" sz="4000"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E6E1DB68-44F9-A24F-BC02-02431F4B91A4}"/>
              </a:ext>
            </a:extLst>
          </p:cNvPr>
          <p:cNvSpPr/>
          <p:nvPr/>
        </p:nvSpPr>
        <p:spPr>
          <a:xfrm rot="5400000">
            <a:off x="8881526" y="1980630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E36B8EE9-458A-3240-BDAE-6A3B25F03F3A}"/>
              </a:ext>
            </a:extLst>
          </p:cNvPr>
          <p:cNvSpPr/>
          <p:nvPr/>
        </p:nvSpPr>
        <p:spPr>
          <a:xfrm rot="5400000">
            <a:off x="6867220" y="3765435"/>
            <a:ext cx="91440" cy="91440"/>
          </a:xfrm>
          <a:prstGeom prst="ellipse">
            <a:avLst/>
          </a:prstGeom>
          <a:solidFill>
            <a:srgbClr val="DFD69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4401329C-738D-2C4B-9A4D-EE8EFB681032}"/>
              </a:ext>
            </a:extLst>
          </p:cNvPr>
          <p:cNvSpPr/>
          <p:nvPr/>
        </p:nvSpPr>
        <p:spPr>
          <a:xfrm rot="5400000">
            <a:off x="8204405" y="3911945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4A40DA20-87B3-4844-9FA8-395D83BE6B95}"/>
              </a:ext>
            </a:extLst>
          </p:cNvPr>
          <p:cNvSpPr/>
          <p:nvPr/>
        </p:nvSpPr>
        <p:spPr>
          <a:xfrm rot="5400000">
            <a:off x="8779592" y="3731023"/>
            <a:ext cx="91440" cy="91440"/>
          </a:xfrm>
          <a:prstGeom prst="ellipse">
            <a:avLst/>
          </a:prstGeom>
          <a:solidFill>
            <a:srgbClr val="DFD69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8CB02103-6D60-0F4B-96ED-F4AE6B56411D}"/>
              </a:ext>
            </a:extLst>
          </p:cNvPr>
          <p:cNvSpPr/>
          <p:nvPr/>
        </p:nvSpPr>
        <p:spPr>
          <a:xfrm rot="5400000">
            <a:off x="7840610" y="2275849"/>
            <a:ext cx="91440" cy="91440"/>
          </a:xfrm>
          <a:prstGeom prst="ellipse">
            <a:avLst/>
          </a:prstGeom>
          <a:solidFill>
            <a:srgbClr val="DFD69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0FDFF430-7F99-7F44-A9E6-AD1473AB5CB3}"/>
              </a:ext>
            </a:extLst>
          </p:cNvPr>
          <p:cNvSpPr txBox="1"/>
          <p:nvPr/>
        </p:nvSpPr>
        <p:spPr>
          <a:xfrm>
            <a:off x="7832322" y="1934898"/>
            <a:ext cx="7241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z</a:t>
            </a:r>
            <a:r>
              <a:rPr lang="en-US" sz="2400" baseline="-25000">
                <a:latin typeface="Fira Sans" panose="020B0503050000020004" pitchFamily="34" charset="0"/>
                <a:ea typeface="Fira Sans" panose="020B0503050000020004" pitchFamily="34" charset="0"/>
              </a:rPr>
              <a:t>2</a:t>
            </a:r>
            <a:endParaRPr lang="en-US" sz="2400"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8C5643AD-EF06-5642-9FD1-C8F67B521A42}"/>
              </a:ext>
            </a:extLst>
          </p:cNvPr>
          <p:cNvSpPr txBox="1"/>
          <p:nvPr/>
        </p:nvSpPr>
        <p:spPr>
          <a:xfrm>
            <a:off x="8881526" y="3639800"/>
            <a:ext cx="7241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z</a:t>
            </a:r>
            <a:r>
              <a:rPr lang="en-US" sz="2400" baseline="-25000">
                <a:latin typeface="Fira Sans" panose="020B0503050000020004" pitchFamily="34" charset="0"/>
                <a:ea typeface="Fira Sans" panose="020B0503050000020004" pitchFamily="34" charset="0"/>
              </a:rPr>
              <a:t>3</a:t>
            </a:r>
            <a:endParaRPr lang="en-US" sz="2400"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BE53730-4654-A641-BAB5-338F043DDCC4}"/>
              </a:ext>
            </a:extLst>
          </p:cNvPr>
          <p:cNvSpPr txBox="1"/>
          <p:nvPr/>
        </p:nvSpPr>
        <p:spPr>
          <a:xfrm>
            <a:off x="116828" y="3575367"/>
            <a:ext cx="7241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  <a:r>
              <a:rPr lang="en-US" sz="2400" baseline="-25000"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  <a:endParaRPr lang="en-US" sz="2400"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EF6A4926-4C0C-2948-9F8D-D581D9751277}"/>
              </a:ext>
            </a:extLst>
          </p:cNvPr>
          <p:cNvSpPr txBox="1"/>
          <p:nvPr/>
        </p:nvSpPr>
        <p:spPr>
          <a:xfrm>
            <a:off x="1331200" y="2347167"/>
            <a:ext cx="7241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  <a:r>
              <a:rPr lang="en-US" sz="2400" baseline="-25000">
                <a:latin typeface="Fira Sans" panose="020B0503050000020004" pitchFamily="34" charset="0"/>
                <a:ea typeface="Fira Sans" panose="020B0503050000020004" pitchFamily="34" charset="0"/>
              </a:rPr>
              <a:t>2</a:t>
            </a:r>
            <a:endParaRPr lang="en-US" sz="2400"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EDE92689-106B-0E4E-9137-DBC30F5DE9A8}"/>
              </a:ext>
            </a:extLst>
          </p:cNvPr>
          <p:cNvSpPr txBox="1"/>
          <p:nvPr/>
        </p:nvSpPr>
        <p:spPr>
          <a:xfrm>
            <a:off x="1703607" y="3549335"/>
            <a:ext cx="7241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  <a:r>
              <a:rPr lang="en-US" sz="2400" baseline="-25000">
                <a:latin typeface="Fira Sans" panose="020B0503050000020004" pitchFamily="34" charset="0"/>
                <a:ea typeface="Fira Sans" panose="020B0503050000020004" pitchFamily="34" charset="0"/>
              </a:rPr>
              <a:t>3</a:t>
            </a:r>
            <a:endParaRPr lang="en-US" sz="2400"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sp>
        <p:nvSpPr>
          <p:cNvPr id="70" name="Right Arrow 69">
            <a:extLst>
              <a:ext uri="{FF2B5EF4-FFF2-40B4-BE49-F238E27FC236}">
                <a16:creationId xmlns:a16="http://schemas.microsoft.com/office/drawing/2014/main" id="{5D212B37-9D15-A140-9B35-7FF6E58B760B}"/>
              </a:ext>
            </a:extLst>
          </p:cNvPr>
          <p:cNvSpPr/>
          <p:nvPr/>
        </p:nvSpPr>
        <p:spPr>
          <a:xfrm>
            <a:off x="4681331" y="2562724"/>
            <a:ext cx="1448886" cy="646331"/>
          </a:xfrm>
          <a:prstGeom prst="rightArrow">
            <a:avLst/>
          </a:prstGeom>
          <a:solidFill>
            <a:srgbClr val="27373A"/>
          </a:solidFill>
          <a:ln>
            <a:solidFill>
              <a:srgbClr val="2737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44805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0172A695-2FE5-5D42-989C-1DF5CE964DD6}"/>
              </a:ext>
            </a:extLst>
          </p:cNvPr>
          <p:cNvCxnSpPr>
            <a:cxnSpLocks/>
          </p:cNvCxnSpPr>
          <p:nvPr/>
        </p:nvCxnSpPr>
        <p:spPr>
          <a:xfrm flipV="1">
            <a:off x="7465606" y="3522531"/>
            <a:ext cx="2101696" cy="1585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E229727C-B541-7242-81DB-022A12752149}"/>
              </a:ext>
            </a:extLst>
          </p:cNvPr>
          <p:cNvCxnSpPr>
            <a:cxnSpLocks/>
          </p:cNvCxnSpPr>
          <p:nvPr/>
        </p:nvCxnSpPr>
        <p:spPr>
          <a:xfrm flipV="1">
            <a:off x="7478680" y="1789635"/>
            <a:ext cx="0" cy="173841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>
            <a:extLst>
              <a:ext uri="{FF2B5EF4-FFF2-40B4-BE49-F238E27FC236}">
                <a16:creationId xmlns:a16="http://schemas.microsoft.com/office/drawing/2014/main" id="{5C34F53D-3D36-A243-BFDF-61E1F0A304A1}"/>
              </a:ext>
            </a:extLst>
          </p:cNvPr>
          <p:cNvSpPr/>
          <p:nvPr/>
        </p:nvSpPr>
        <p:spPr>
          <a:xfrm rot="5400000">
            <a:off x="7451983" y="3476811"/>
            <a:ext cx="91440" cy="91440"/>
          </a:xfrm>
          <a:prstGeom prst="ellipse">
            <a:avLst/>
          </a:prstGeom>
          <a:solidFill>
            <a:srgbClr val="E76D00"/>
          </a:solidFill>
          <a:ln>
            <a:solidFill>
              <a:srgbClr val="E76D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034CEB6E-619F-0B4E-9345-012DE6CF4AE2}"/>
              </a:ext>
            </a:extLst>
          </p:cNvPr>
          <p:cNvCxnSpPr>
            <a:cxnSpLocks/>
          </p:cNvCxnSpPr>
          <p:nvPr/>
        </p:nvCxnSpPr>
        <p:spPr>
          <a:xfrm flipV="1">
            <a:off x="7493789" y="2035277"/>
            <a:ext cx="1022665" cy="1532975"/>
          </a:xfrm>
          <a:prstGeom prst="straightConnector1">
            <a:avLst/>
          </a:prstGeom>
          <a:ln w="25400">
            <a:solidFill>
              <a:srgbClr val="E76D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5FD0A970-D22E-D649-9C3B-AAA779A88805}"/>
              </a:ext>
            </a:extLst>
          </p:cNvPr>
          <p:cNvCxnSpPr>
            <a:cxnSpLocks/>
          </p:cNvCxnSpPr>
          <p:nvPr/>
        </p:nvCxnSpPr>
        <p:spPr>
          <a:xfrm flipV="1">
            <a:off x="7478680" y="1717449"/>
            <a:ext cx="892749" cy="1805083"/>
          </a:xfrm>
          <a:prstGeom prst="straightConnector1">
            <a:avLst/>
          </a:prstGeom>
          <a:ln w="25400">
            <a:solidFill>
              <a:srgbClr val="E76D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9A3B10A0-D885-B04F-BC3C-9CA36E85D030}"/>
              </a:ext>
            </a:extLst>
          </p:cNvPr>
          <p:cNvCxnSpPr>
            <a:cxnSpLocks/>
          </p:cNvCxnSpPr>
          <p:nvPr/>
        </p:nvCxnSpPr>
        <p:spPr>
          <a:xfrm flipH="1" flipV="1">
            <a:off x="6793925" y="2230218"/>
            <a:ext cx="698847" cy="1286799"/>
          </a:xfrm>
          <a:prstGeom prst="straightConnector1">
            <a:avLst/>
          </a:prstGeom>
          <a:ln w="25400">
            <a:solidFill>
              <a:srgbClr val="E76D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BF2134C6-3839-1344-B201-8326E4D96827}"/>
              </a:ext>
            </a:extLst>
          </p:cNvPr>
          <p:cNvCxnSpPr>
            <a:cxnSpLocks/>
          </p:cNvCxnSpPr>
          <p:nvPr/>
        </p:nvCxnSpPr>
        <p:spPr>
          <a:xfrm>
            <a:off x="7491755" y="3522531"/>
            <a:ext cx="1036546" cy="1186013"/>
          </a:xfrm>
          <a:prstGeom prst="straightConnector1">
            <a:avLst/>
          </a:prstGeom>
          <a:ln w="25400">
            <a:solidFill>
              <a:srgbClr val="E76D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D9C411E6-6814-0741-AF02-FAF1663F2962}"/>
              </a:ext>
            </a:extLst>
          </p:cNvPr>
          <p:cNvSpPr txBox="1"/>
          <p:nvPr/>
        </p:nvSpPr>
        <p:spPr>
          <a:xfrm>
            <a:off x="6080879" y="1789635"/>
            <a:ext cx="8508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easy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F2F7187D-97E4-4340-889F-FA659698979F}"/>
              </a:ext>
            </a:extLst>
          </p:cNvPr>
          <p:cNvSpPr txBox="1"/>
          <p:nvPr/>
        </p:nvSpPr>
        <p:spPr>
          <a:xfrm>
            <a:off x="8480859" y="4623051"/>
            <a:ext cx="16807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diffucult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058D2036-7FF8-ED45-B82E-F213A90FB1B6}"/>
              </a:ext>
            </a:extLst>
          </p:cNvPr>
          <p:cNvSpPr txBox="1"/>
          <p:nvPr/>
        </p:nvSpPr>
        <p:spPr>
          <a:xfrm>
            <a:off x="8528301" y="1804444"/>
            <a:ext cx="16807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great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C22C3A51-E6FB-6743-80E7-BCFE3077E96A}"/>
              </a:ext>
            </a:extLst>
          </p:cNvPr>
          <p:cNvSpPr txBox="1"/>
          <p:nvPr/>
        </p:nvSpPr>
        <p:spPr>
          <a:xfrm>
            <a:off x="8383276" y="1428272"/>
            <a:ext cx="16807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excellent</a:t>
            </a:r>
          </a:p>
        </p:txBody>
      </p:sp>
    </p:spTree>
    <p:extLst>
      <p:ext uri="{BB962C8B-B14F-4D97-AF65-F5344CB8AC3E}">
        <p14:creationId xmlns:p14="http://schemas.microsoft.com/office/powerpoint/2010/main" val="36847558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2D9EA31E-47F3-8747-BC76-494DC1C3D4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1874" y="4407213"/>
            <a:ext cx="1968315" cy="1996534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E0434B29-72DF-EB4C-B82B-CE4FC8F018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4284" y="4407212"/>
            <a:ext cx="1968315" cy="1975345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17F1BC10-4360-D84B-8A92-3D3085C2BB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6350" y="2036096"/>
            <a:ext cx="1977282" cy="1991405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3B8F1FD2-CBE7-154F-B01C-F844B137B2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2895" y="2051134"/>
            <a:ext cx="1998492" cy="2005629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39E570E5-B38C-954B-8FEA-2ED5878FE6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16687" y="2051134"/>
            <a:ext cx="1998492" cy="2012819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F3749EBD-39AA-574E-875A-5386366132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23072" y="-7086"/>
            <a:ext cx="1991404" cy="1998491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3D810CD4-5482-384F-BEDB-3D4417CECD9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55317" y="0"/>
            <a:ext cx="1998492" cy="1991405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D153848A-8269-6640-8861-F13F16F462D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24350" y="-7087"/>
            <a:ext cx="1998492" cy="1998492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8863C48B-3065-654C-80F5-06A4FD2BF88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08082" y="4407212"/>
            <a:ext cx="1966918" cy="1973918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8BDCFD84-AC1F-B04C-9F29-4D9734535D6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5180" y="0"/>
            <a:ext cx="1998492" cy="2012818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75E3E9EA-9BF7-474A-B748-E69B5EA4AC43}"/>
              </a:ext>
            </a:extLst>
          </p:cNvPr>
          <p:cNvSpPr txBox="1"/>
          <p:nvPr/>
        </p:nvSpPr>
        <p:spPr>
          <a:xfrm>
            <a:off x="192979" y="2005732"/>
            <a:ext cx="19772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latin typeface="Fira Sans" panose="020B0503050000020004" pitchFamily="34" charset="0"/>
                <a:ea typeface="Fira Sans" panose="020B0503050000020004" pitchFamily="34" charset="0"/>
              </a:rPr>
              <a:t>original data 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7384641-3C5C-F145-9E22-FA3BCC2E484C}"/>
              </a:ext>
            </a:extLst>
          </p:cNvPr>
          <p:cNvSpPr txBox="1"/>
          <p:nvPr/>
        </p:nvSpPr>
        <p:spPr>
          <a:xfrm>
            <a:off x="2354243" y="-391927"/>
            <a:ext cx="19772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latin typeface="Fira Sans" panose="020B0503050000020004" pitchFamily="34" charset="0"/>
                <a:ea typeface="Fira Sans" panose="020B0503050000020004" pitchFamily="34" charset="0"/>
              </a:rPr>
              <a:t>rank 1 approx.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9BCDF18-DBAC-284A-9D4F-B6A6DF40F77B}"/>
              </a:ext>
            </a:extLst>
          </p:cNvPr>
          <p:cNvSpPr txBox="1"/>
          <p:nvPr/>
        </p:nvSpPr>
        <p:spPr>
          <a:xfrm>
            <a:off x="4383064" y="-392207"/>
            <a:ext cx="19772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latin typeface="Fira Sans" panose="020B0503050000020004" pitchFamily="34" charset="0"/>
                <a:ea typeface="Fira Sans" panose="020B0503050000020004" pitchFamily="34" charset="0"/>
              </a:rPr>
              <a:t>rank 2 approx.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34FF4D8-AF40-0B44-B9A7-F1FE182E1224}"/>
              </a:ext>
            </a:extLst>
          </p:cNvPr>
          <p:cNvSpPr txBox="1"/>
          <p:nvPr/>
        </p:nvSpPr>
        <p:spPr>
          <a:xfrm>
            <a:off x="6536988" y="-385072"/>
            <a:ext cx="19772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latin typeface="Fira Sans" panose="020B0503050000020004" pitchFamily="34" charset="0"/>
                <a:ea typeface="Fira Sans" panose="020B0503050000020004" pitchFamily="34" charset="0"/>
              </a:rPr>
              <a:t>rank 3 approx.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F2EA6E8-E8A1-D84C-B6A0-31D67A868E07}"/>
              </a:ext>
            </a:extLst>
          </p:cNvPr>
          <p:cNvSpPr txBox="1"/>
          <p:nvPr/>
        </p:nvSpPr>
        <p:spPr>
          <a:xfrm>
            <a:off x="4430800" y="4045150"/>
            <a:ext cx="19772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latin typeface="Fira Sans" panose="020B0503050000020004" pitchFamily="34" charset="0"/>
                <a:ea typeface="Fira Sans" panose="020B0503050000020004" pitchFamily="34" charset="0"/>
              </a:rPr>
              <a:t>rank 4 approx.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CE1D67D-4493-2244-A4BA-3542D0FB5DF5}"/>
              </a:ext>
            </a:extLst>
          </p:cNvPr>
          <p:cNvSpPr txBox="1"/>
          <p:nvPr/>
        </p:nvSpPr>
        <p:spPr>
          <a:xfrm>
            <a:off x="6517795" y="4060140"/>
            <a:ext cx="19772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latin typeface="Fira Sans" panose="020B0503050000020004" pitchFamily="34" charset="0"/>
                <a:ea typeface="Fira Sans" panose="020B0503050000020004" pitchFamily="34" charset="0"/>
              </a:rPr>
              <a:t>rank 5 approx.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C13B6130-0AC2-304C-BCC5-693D268CE564}"/>
              </a:ext>
            </a:extLst>
          </p:cNvPr>
          <p:cNvSpPr txBox="1"/>
          <p:nvPr/>
        </p:nvSpPr>
        <p:spPr>
          <a:xfrm>
            <a:off x="2317864" y="4027501"/>
            <a:ext cx="19772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latin typeface="Fira Sans" panose="020B0503050000020004" pitchFamily="34" charset="0"/>
                <a:ea typeface="Fira Sans" panose="020B0503050000020004" pitchFamily="34" charset="0"/>
              </a:rPr>
              <a:t>rank 6 approx.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0447170-8CD5-AC42-8B34-8A584383776F}"/>
              </a:ext>
            </a:extLst>
          </p:cNvPr>
          <p:cNvSpPr txBox="1"/>
          <p:nvPr/>
        </p:nvSpPr>
        <p:spPr>
          <a:xfrm>
            <a:off x="2291387" y="6381130"/>
            <a:ext cx="19772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latin typeface="Fira Sans" panose="020B0503050000020004" pitchFamily="34" charset="0"/>
                <a:ea typeface="Fira Sans" panose="020B0503050000020004" pitchFamily="34" charset="0"/>
              </a:rPr>
              <a:t>rank 7 approx.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9B2543AC-AE5B-B549-9C94-12181615FA85}"/>
              </a:ext>
            </a:extLst>
          </p:cNvPr>
          <p:cNvSpPr txBox="1"/>
          <p:nvPr/>
        </p:nvSpPr>
        <p:spPr>
          <a:xfrm>
            <a:off x="4367945" y="6381130"/>
            <a:ext cx="19772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latin typeface="Fira Sans" panose="020B0503050000020004" pitchFamily="34" charset="0"/>
                <a:ea typeface="Fira Sans" panose="020B0503050000020004" pitchFamily="34" charset="0"/>
              </a:rPr>
              <a:t>rank 9 approx.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CCBC0AF-DE3B-EF4E-A333-2A59BB488598}"/>
              </a:ext>
            </a:extLst>
          </p:cNvPr>
          <p:cNvSpPr txBox="1"/>
          <p:nvPr/>
        </p:nvSpPr>
        <p:spPr>
          <a:xfrm>
            <a:off x="6492018" y="6403747"/>
            <a:ext cx="19772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latin typeface="Fira Sans" panose="020B0503050000020004" pitchFamily="34" charset="0"/>
                <a:ea typeface="Fira Sans" panose="020B0503050000020004" pitchFamily="34" charset="0"/>
              </a:rPr>
              <a:t>rank 50 approx.</a:t>
            </a:r>
          </a:p>
        </p:txBody>
      </p:sp>
    </p:spTree>
    <p:extLst>
      <p:ext uri="{BB962C8B-B14F-4D97-AF65-F5344CB8AC3E}">
        <p14:creationId xmlns:p14="http://schemas.microsoft.com/office/powerpoint/2010/main" val="6819866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exagon 2">
            <a:extLst>
              <a:ext uri="{FF2B5EF4-FFF2-40B4-BE49-F238E27FC236}">
                <a16:creationId xmlns:a16="http://schemas.microsoft.com/office/drawing/2014/main" id="{18431D94-84D0-6F44-ADF4-E913F99F14BF}"/>
              </a:ext>
            </a:extLst>
          </p:cNvPr>
          <p:cNvSpPr/>
          <p:nvPr/>
        </p:nvSpPr>
        <p:spPr>
          <a:xfrm rot="5400000">
            <a:off x="-119924" y="1232944"/>
            <a:ext cx="1746355" cy="172386"/>
          </a:xfrm>
          <a:prstGeom prst="hexag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Hexagon 3">
            <a:extLst>
              <a:ext uri="{FF2B5EF4-FFF2-40B4-BE49-F238E27FC236}">
                <a16:creationId xmlns:a16="http://schemas.microsoft.com/office/drawing/2014/main" id="{9E887C02-F3C7-0342-B922-76DC9297F95D}"/>
              </a:ext>
            </a:extLst>
          </p:cNvPr>
          <p:cNvSpPr/>
          <p:nvPr/>
        </p:nvSpPr>
        <p:spPr>
          <a:xfrm rot="5400000">
            <a:off x="-119924" y="3054250"/>
            <a:ext cx="1746355" cy="172386"/>
          </a:xfrm>
          <a:prstGeom prst="hexagon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Hexagon 4">
            <a:extLst>
              <a:ext uri="{FF2B5EF4-FFF2-40B4-BE49-F238E27FC236}">
                <a16:creationId xmlns:a16="http://schemas.microsoft.com/office/drawing/2014/main" id="{46E00814-B050-1649-B2BC-50ACBBE98922}"/>
              </a:ext>
            </a:extLst>
          </p:cNvPr>
          <p:cNvSpPr/>
          <p:nvPr/>
        </p:nvSpPr>
        <p:spPr>
          <a:xfrm>
            <a:off x="839447" y="2139845"/>
            <a:ext cx="1746355" cy="172386"/>
          </a:xfrm>
          <a:prstGeom prst="hexagon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Hexagon 5">
            <a:extLst>
              <a:ext uri="{FF2B5EF4-FFF2-40B4-BE49-F238E27FC236}">
                <a16:creationId xmlns:a16="http://schemas.microsoft.com/office/drawing/2014/main" id="{71221C9B-F549-4848-9D41-47E2BB78D06B}"/>
              </a:ext>
            </a:extLst>
          </p:cNvPr>
          <p:cNvSpPr/>
          <p:nvPr/>
        </p:nvSpPr>
        <p:spPr>
          <a:xfrm>
            <a:off x="824457" y="314795"/>
            <a:ext cx="1746355" cy="172386"/>
          </a:xfrm>
          <a:prstGeom prst="hexagon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Hexagon 6">
            <a:extLst>
              <a:ext uri="{FF2B5EF4-FFF2-40B4-BE49-F238E27FC236}">
                <a16:creationId xmlns:a16="http://schemas.microsoft.com/office/drawing/2014/main" id="{4B8A9A8E-7C82-BB4D-AC06-4A3782B29E7D}"/>
              </a:ext>
            </a:extLst>
          </p:cNvPr>
          <p:cNvSpPr/>
          <p:nvPr/>
        </p:nvSpPr>
        <p:spPr>
          <a:xfrm>
            <a:off x="824457" y="3927428"/>
            <a:ext cx="1746355" cy="172386"/>
          </a:xfrm>
          <a:prstGeom prst="hexagon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Hexagon 7">
            <a:extLst>
              <a:ext uri="{FF2B5EF4-FFF2-40B4-BE49-F238E27FC236}">
                <a16:creationId xmlns:a16="http://schemas.microsoft.com/office/drawing/2014/main" id="{421970DB-5B38-974D-858F-6AE44B92F383}"/>
              </a:ext>
            </a:extLst>
          </p:cNvPr>
          <p:cNvSpPr/>
          <p:nvPr/>
        </p:nvSpPr>
        <p:spPr>
          <a:xfrm rot="5400000">
            <a:off x="1798818" y="3054251"/>
            <a:ext cx="1746355" cy="172386"/>
          </a:xfrm>
          <a:prstGeom prst="hexagon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Hexagon 8">
            <a:extLst>
              <a:ext uri="{FF2B5EF4-FFF2-40B4-BE49-F238E27FC236}">
                <a16:creationId xmlns:a16="http://schemas.microsoft.com/office/drawing/2014/main" id="{4EF21442-7CF0-C149-9BA6-69EDBC0D33BF}"/>
              </a:ext>
            </a:extLst>
          </p:cNvPr>
          <p:cNvSpPr/>
          <p:nvPr/>
        </p:nvSpPr>
        <p:spPr>
          <a:xfrm rot="5400000">
            <a:off x="1768838" y="1208587"/>
            <a:ext cx="1746355" cy="172386"/>
          </a:xfrm>
          <a:prstGeom prst="hexagon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Hexagon 9">
            <a:extLst>
              <a:ext uri="{FF2B5EF4-FFF2-40B4-BE49-F238E27FC236}">
                <a16:creationId xmlns:a16="http://schemas.microsoft.com/office/drawing/2014/main" id="{E7691BF3-FEDB-3046-8F62-2B2C250DDF82}"/>
              </a:ext>
            </a:extLst>
          </p:cNvPr>
          <p:cNvSpPr/>
          <p:nvPr/>
        </p:nvSpPr>
        <p:spPr>
          <a:xfrm rot="5400000">
            <a:off x="2565814" y="1277909"/>
            <a:ext cx="1746355" cy="172386"/>
          </a:xfrm>
          <a:prstGeom prst="hexagon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Hexagon 10">
            <a:extLst>
              <a:ext uri="{FF2B5EF4-FFF2-40B4-BE49-F238E27FC236}">
                <a16:creationId xmlns:a16="http://schemas.microsoft.com/office/drawing/2014/main" id="{3394984E-8556-3F47-8E94-F4CFADD4FE42}"/>
              </a:ext>
            </a:extLst>
          </p:cNvPr>
          <p:cNvSpPr/>
          <p:nvPr/>
        </p:nvSpPr>
        <p:spPr>
          <a:xfrm rot="5400000">
            <a:off x="2565814" y="3099215"/>
            <a:ext cx="1746355" cy="172386"/>
          </a:xfrm>
          <a:prstGeom prst="hexag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Hexagon 11">
            <a:extLst>
              <a:ext uri="{FF2B5EF4-FFF2-40B4-BE49-F238E27FC236}">
                <a16:creationId xmlns:a16="http://schemas.microsoft.com/office/drawing/2014/main" id="{7F2C633C-3C25-9C4B-BE03-84D77B9F5A3D}"/>
              </a:ext>
            </a:extLst>
          </p:cNvPr>
          <p:cNvSpPr/>
          <p:nvPr/>
        </p:nvSpPr>
        <p:spPr>
          <a:xfrm>
            <a:off x="3525185" y="2184810"/>
            <a:ext cx="1746355" cy="172386"/>
          </a:xfrm>
          <a:prstGeom prst="hexagon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Hexagon 12">
            <a:extLst>
              <a:ext uri="{FF2B5EF4-FFF2-40B4-BE49-F238E27FC236}">
                <a16:creationId xmlns:a16="http://schemas.microsoft.com/office/drawing/2014/main" id="{5EC41C06-7D78-3C47-876D-BCA7E31641E2}"/>
              </a:ext>
            </a:extLst>
          </p:cNvPr>
          <p:cNvSpPr/>
          <p:nvPr/>
        </p:nvSpPr>
        <p:spPr>
          <a:xfrm>
            <a:off x="3510195" y="359760"/>
            <a:ext cx="1746355" cy="172386"/>
          </a:xfrm>
          <a:prstGeom prst="hexagon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Hexagon 13">
            <a:extLst>
              <a:ext uri="{FF2B5EF4-FFF2-40B4-BE49-F238E27FC236}">
                <a16:creationId xmlns:a16="http://schemas.microsoft.com/office/drawing/2014/main" id="{59978A69-986A-7240-8C51-2AF0BDBE12B2}"/>
              </a:ext>
            </a:extLst>
          </p:cNvPr>
          <p:cNvSpPr/>
          <p:nvPr/>
        </p:nvSpPr>
        <p:spPr>
          <a:xfrm>
            <a:off x="3510195" y="3972393"/>
            <a:ext cx="1746355" cy="172386"/>
          </a:xfrm>
          <a:prstGeom prst="hexagon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Hexagon 14">
            <a:extLst>
              <a:ext uri="{FF2B5EF4-FFF2-40B4-BE49-F238E27FC236}">
                <a16:creationId xmlns:a16="http://schemas.microsoft.com/office/drawing/2014/main" id="{89EA0742-E486-2348-8D99-E1DA2D83875B}"/>
              </a:ext>
            </a:extLst>
          </p:cNvPr>
          <p:cNvSpPr/>
          <p:nvPr/>
        </p:nvSpPr>
        <p:spPr>
          <a:xfrm rot="5400000">
            <a:off x="4484556" y="3099216"/>
            <a:ext cx="1746355" cy="172386"/>
          </a:xfrm>
          <a:prstGeom prst="hexagon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72CEDC31-AD93-4F4E-8BAF-822C8C91C2A3}"/>
              </a:ext>
            </a:extLst>
          </p:cNvPr>
          <p:cNvSpPr/>
          <p:nvPr/>
        </p:nvSpPr>
        <p:spPr>
          <a:xfrm rot="5400000">
            <a:off x="4454576" y="1253552"/>
            <a:ext cx="1746355" cy="172386"/>
          </a:xfrm>
          <a:prstGeom prst="hexagon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Hexagon 16">
            <a:extLst>
              <a:ext uri="{FF2B5EF4-FFF2-40B4-BE49-F238E27FC236}">
                <a16:creationId xmlns:a16="http://schemas.microsoft.com/office/drawing/2014/main" id="{F460729F-5A5B-C245-A182-00AC74F03E74}"/>
              </a:ext>
            </a:extLst>
          </p:cNvPr>
          <p:cNvSpPr/>
          <p:nvPr/>
        </p:nvSpPr>
        <p:spPr>
          <a:xfrm rot="5400000">
            <a:off x="5206581" y="1277909"/>
            <a:ext cx="1746355" cy="172386"/>
          </a:xfrm>
          <a:prstGeom prst="hexagon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02CEDC30-26B9-0342-BFE1-C36C806B29BB}"/>
              </a:ext>
            </a:extLst>
          </p:cNvPr>
          <p:cNvSpPr/>
          <p:nvPr/>
        </p:nvSpPr>
        <p:spPr>
          <a:xfrm rot="5400000">
            <a:off x="5206581" y="3099215"/>
            <a:ext cx="1746355" cy="172386"/>
          </a:xfrm>
          <a:prstGeom prst="hexagon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Hexagon 18">
            <a:extLst>
              <a:ext uri="{FF2B5EF4-FFF2-40B4-BE49-F238E27FC236}">
                <a16:creationId xmlns:a16="http://schemas.microsoft.com/office/drawing/2014/main" id="{5380413A-BA32-AC45-95E9-CBC8D5513DEB}"/>
              </a:ext>
            </a:extLst>
          </p:cNvPr>
          <p:cNvSpPr/>
          <p:nvPr/>
        </p:nvSpPr>
        <p:spPr>
          <a:xfrm>
            <a:off x="6165952" y="2184810"/>
            <a:ext cx="1746355" cy="172386"/>
          </a:xfrm>
          <a:prstGeom prst="hexagon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id="{BF53C5AD-E7DD-5046-8C8B-8273729B3A7D}"/>
              </a:ext>
            </a:extLst>
          </p:cNvPr>
          <p:cNvSpPr/>
          <p:nvPr/>
        </p:nvSpPr>
        <p:spPr>
          <a:xfrm>
            <a:off x="6150962" y="359760"/>
            <a:ext cx="1746355" cy="172386"/>
          </a:xfrm>
          <a:prstGeom prst="hexag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Hexagon 20">
            <a:extLst>
              <a:ext uri="{FF2B5EF4-FFF2-40B4-BE49-F238E27FC236}">
                <a16:creationId xmlns:a16="http://schemas.microsoft.com/office/drawing/2014/main" id="{465453C3-521E-1447-B941-C4C45E29AD22}"/>
              </a:ext>
            </a:extLst>
          </p:cNvPr>
          <p:cNvSpPr/>
          <p:nvPr/>
        </p:nvSpPr>
        <p:spPr>
          <a:xfrm>
            <a:off x="6150962" y="3972393"/>
            <a:ext cx="1746355" cy="172386"/>
          </a:xfrm>
          <a:prstGeom prst="hexagon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Hexagon 21">
            <a:extLst>
              <a:ext uri="{FF2B5EF4-FFF2-40B4-BE49-F238E27FC236}">
                <a16:creationId xmlns:a16="http://schemas.microsoft.com/office/drawing/2014/main" id="{4413D633-9F9E-584F-B23A-232FF694FCBD}"/>
              </a:ext>
            </a:extLst>
          </p:cNvPr>
          <p:cNvSpPr/>
          <p:nvPr/>
        </p:nvSpPr>
        <p:spPr>
          <a:xfrm rot="5400000">
            <a:off x="7125323" y="3099216"/>
            <a:ext cx="1746355" cy="172386"/>
          </a:xfrm>
          <a:prstGeom prst="hexagon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Hexagon 22">
            <a:extLst>
              <a:ext uri="{FF2B5EF4-FFF2-40B4-BE49-F238E27FC236}">
                <a16:creationId xmlns:a16="http://schemas.microsoft.com/office/drawing/2014/main" id="{1B0613C1-A5D1-964D-AD3D-81557BB0D3A0}"/>
              </a:ext>
            </a:extLst>
          </p:cNvPr>
          <p:cNvSpPr/>
          <p:nvPr/>
        </p:nvSpPr>
        <p:spPr>
          <a:xfrm rot="5400000">
            <a:off x="7095343" y="1253552"/>
            <a:ext cx="1746355" cy="172386"/>
          </a:xfrm>
          <a:prstGeom prst="hexagon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8E5A37F1-EEB6-D342-8836-AF0E137A8C8F}"/>
              </a:ext>
            </a:extLst>
          </p:cNvPr>
          <p:cNvSpPr/>
          <p:nvPr/>
        </p:nvSpPr>
        <p:spPr>
          <a:xfrm rot="5400000">
            <a:off x="7847347" y="1202958"/>
            <a:ext cx="1746355" cy="172386"/>
          </a:xfrm>
          <a:prstGeom prst="hexagon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BD1F6C03-64E7-614A-A838-8D5BB22A8F69}"/>
              </a:ext>
            </a:extLst>
          </p:cNvPr>
          <p:cNvSpPr/>
          <p:nvPr/>
        </p:nvSpPr>
        <p:spPr>
          <a:xfrm rot="5400000">
            <a:off x="7847347" y="3024264"/>
            <a:ext cx="1746355" cy="172386"/>
          </a:xfrm>
          <a:prstGeom prst="hexagon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98B69E8D-4F0E-794A-B97B-73E370E78D12}"/>
              </a:ext>
            </a:extLst>
          </p:cNvPr>
          <p:cNvSpPr/>
          <p:nvPr/>
        </p:nvSpPr>
        <p:spPr>
          <a:xfrm>
            <a:off x="8806718" y="2109859"/>
            <a:ext cx="1746355" cy="172386"/>
          </a:xfrm>
          <a:prstGeom prst="hexag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A4DDB6BD-FE5F-AA44-AB42-85CDC7094622}"/>
              </a:ext>
            </a:extLst>
          </p:cNvPr>
          <p:cNvSpPr/>
          <p:nvPr/>
        </p:nvSpPr>
        <p:spPr>
          <a:xfrm>
            <a:off x="8791728" y="284809"/>
            <a:ext cx="1746355" cy="172386"/>
          </a:xfrm>
          <a:prstGeom prst="hexagon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0D64E684-C15F-AC41-A14A-C3F2DA9DD741}"/>
              </a:ext>
            </a:extLst>
          </p:cNvPr>
          <p:cNvSpPr/>
          <p:nvPr/>
        </p:nvSpPr>
        <p:spPr>
          <a:xfrm>
            <a:off x="8791728" y="3897442"/>
            <a:ext cx="1746355" cy="172386"/>
          </a:xfrm>
          <a:prstGeom prst="hexagon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D040308D-E378-824D-874C-AF5475655FE3}"/>
              </a:ext>
            </a:extLst>
          </p:cNvPr>
          <p:cNvSpPr/>
          <p:nvPr/>
        </p:nvSpPr>
        <p:spPr>
          <a:xfrm rot="5400000">
            <a:off x="9766089" y="3024265"/>
            <a:ext cx="1746355" cy="172386"/>
          </a:xfrm>
          <a:prstGeom prst="hexagon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5F585367-F30D-4A4E-A579-844705758278}"/>
              </a:ext>
            </a:extLst>
          </p:cNvPr>
          <p:cNvSpPr/>
          <p:nvPr/>
        </p:nvSpPr>
        <p:spPr>
          <a:xfrm rot="5400000">
            <a:off x="9736109" y="1178601"/>
            <a:ext cx="1746355" cy="172386"/>
          </a:xfrm>
          <a:prstGeom prst="hexagon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Hexagon 30">
            <a:extLst>
              <a:ext uri="{FF2B5EF4-FFF2-40B4-BE49-F238E27FC236}">
                <a16:creationId xmlns:a16="http://schemas.microsoft.com/office/drawing/2014/main" id="{4F4C6B76-BD4C-4D4F-8696-CE0E7AA23E39}"/>
              </a:ext>
            </a:extLst>
          </p:cNvPr>
          <p:cNvSpPr/>
          <p:nvPr/>
        </p:nvSpPr>
        <p:spPr>
          <a:xfrm rot="5400000">
            <a:off x="10374441" y="1184225"/>
            <a:ext cx="1746355" cy="172386"/>
          </a:xfrm>
          <a:prstGeom prst="hexagon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Hexagon 31">
            <a:extLst>
              <a:ext uri="{FF2B5EF4-FFF2-40B4-BE49-F238E27FC236}">
                <a16:creationId xmlns:a16="http://schemas.microsoft.com/office/drawing/2014/main" id="{AC7C2A20-6754-3645-B57D-E9A5D2E29307}"/>
              </a:ext>
            </a:extLst>
          </p:cNvPr>
          <p:cNvSpPr/>
          <p:nvPr/>
        </p:nvSpPr>
        <p:spPr>
          <a:xfrm rot="5400000">
            <a:off x="10374441" y="3005531"/>
            <a:ext cx="1746355" cy="172386"/>
          </a:xfrm>
          <a:prstGeom prst="hexagon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Hexagon 32">
            <a:extLst>
              <a:ext uri="{FF2B5EF4-FFF2-40B4-BE49-F238E27FC236}">
                <a16:creationId xmlns:a16="http://schemas.microsoft.com/office/drawing/2014/main" id="{175F974C-8534-5C40-AFD7-63198BB34119}"/>
              </a:ext>
            </a:extLst>
          </p:cNvPr>
          <p:cNvSpPr/>
          <p:nvPr/>
        </p:nvSpPr>
        <p:spPr>
          <a:xfrm>
            <a:off x="11333812" y="2091126"/>
            <a:ext cx="1746355" cy="172386"/>
          </a:xfrm>
          <a:prstGeom prst="hexagon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Hexagon 33">
            <a:extLst>
              <a:ext uri="{FF2B5EF4-FFF2-40B4-BE49-F238E27FC236}">
                <a16:creationId xmlns:a16="http://schemas.microsoft.com/office/drawing/2014/main" id="{464C32A5-7435-CD42-A61E-948689693FD6}"/>
              </a:ext>
            </a:extLst>
          </p:cNvPr>
          <p:cNvSpPr/>
          <p:nvPr/>
        </p:nvSpPr>
        <p:spPr>
          <a:xfrm>
            <a:off x="11318822" y="266076"/>
            <a:ext cx="1746355" cy="172386"/>
          </a:xfrm>
          <a:prstGeom prst="hexagon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Hexagon 34">
            <a:extLst>
              <a:ext uri="{FF2B5EF4-FFF2-40B4-BE49-F238E27FC236}">
                <a16:creationId xmlns:a16="http://schemas.microsoft.com/office/drawing/2014/main" id="{BF9667E0-C0AB-7442-B190-9471AB9879A5}"/>
              </a:ext>
            </a:extLst>
          </p:cNvPr>
          <p:cNvSpPr/>
          <p:nvPr/>
        </p:nvSpPr>
        <p:spPr>
          <a:xfrm>
            <a:off x="11318822" y="3878709"/>
            <a:ext cx="1746355" cy="172386"/>
          </a:xfrm>
          <a:prstGeom prst="hexag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Hexagon 35">
            <a:extLst>
              <a:ext uri="{FF2B5EF4-FFF2-40B4-BE49-F238E27FC236}">
                <a16:creationId xmlns:a16="http://schemas.microsoft.com/office/drawing/2014/main" id="{80F28D7E-2EA3-2648-9AF9-A37397577665}"/>
              </a:ext>
            </a:extLst>
          </p:cNvPr>
          <p:cNvSpPr/>
          <p:nvPr/>
        </p:nvSpPr>
        <p:spPr>
          <a:xfrm rot="5400000">
            <a:off x="12293183" y="3005532"/>
            <a:ext cx="1746355" cy="172386"/>
          </a:xfrm>
          <a:prstGeom prst="hexagon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Hexagon 36">
            <a:extLst>
              <a:ext uri="{FF2B5EF4-FFF2-40B4-BE49-F238E27FC236}">
                <a16:creationId xmlns:a16="http://schemas.microsoft.com/office/drawing/2014/main" id="{DCC5DB59-5C0F-6149-AC87-5AB803A457C5}"/>
              </a:ext>
            </a:extLst>
          </p:cNvPr>
          <p:cNvSpPr/>
          <p:nvPr/>
        </p:nvSpPr>
        <p:spPr>
          <a:xfrm rot="5400000">
            <a:off x="12263203" y="1159868"/>
            <a:ext cx="1746355" cy="172386"/>
          </a:xfrm>
          <a:prstGeom prst="hexagon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Hexagon 37">
            <a:extLst>
              <a:ext uri="{FF2B5EF4-FFF2-40B4-BE49-F238E27FC236}">
                <a16:creationId xmlns:a16="http://schemas.microsoft.com/office/drawing/2014/main" id="{3003C320-0A60-414D-AEB4-CA4FBDA98EBA}"/>
              </a:ext>
            </a:extLst>
          </p:cNvPr>
          <p:cNvSpPr/>
          <p:nvPr/>
        </p:nvSpPr>
        <p:spPr>
          <a:xfrm rot="5400000">
            <a:off x="12886545" y="1150489"/>
            <a:ext cx="1746355" cy="172386"/>
          </a:xfrm>
          <a:prstGeom prst="hexagon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Hexagon 38">
            <a:extLst>
              <a:ext uri="{FF2B5EF4-FFF2-40B4-BE49-F238E27FC236}">
                <a16:creationId xmlns:a16="http://schemas.microsoft.com/office/drawing/2014/main" id="{5EF6ECE5-B5F3-FC4D-9AF9-7A0FC49CEAFD}"/>
              </a:ext>
            </a:extLst>
          </p:cNvPr>
          <p:cNvSpPr/>
          <p:nvPr/>
        </p:nvSpPr>
        <p:spPr>
          <a:xfrm rot="5400000">
            <a:off x="12886545" y="2971795"/>
            <a:ext cx="1746355" cy="172386"/>
          </a:xfrm>
          <a:prstGeom prst="hexagon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AA385063-78F7-D242-8151-CA95A7D55772}"/>
              </a:ext>
            </a:extLst>
          </p:cNvPr>
          <p:cNvSpPr/>
          <p:nvPr/>
        </p:nvSpPr>
        <p:spPr>
          <a:xfrm>
            <a:off x="13845916" y="2057390"/>
            <a:ext cx="1746355" cy="172386"/>
          </a:xfrm>
          <a:prstGeom prst="hexagon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EFB901DC-5A37-CA48-8797-BE583F8CA98D}"/>
              </a:ext>
            </a:extLst>
          </p:cNvPr>
          <p:cNvSpPr/>
          <p:nvPr/>
        </p:nvSpPr>
        <p:spPr>
          <a:xfrm>
            <a:off x="13830926" y="232340"/>
            <a:ext cx="1746355" cy="172386"/>
          </a:xfrm>
          <a:prstGeom prst="hexagon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8C6A44F0-F07C-E041-9746-315D1606C31F}"/>
              </a:ext>
            </a:extLst>
          </p:cNvPr>
          <p:cNvSpPr/>
          <p:nvPr/>
        </p:nvSpPr>
        <p:spPr>
          <a:xfrm>
            <a:off x="13830926" y="3844973"/>
            <a:ext cx="1746355" cy="172386"/>
          </a:xfrm>
          <a:prstGeom prst="hexagon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Hexagon 42">
            <a:extLst>
              <a:ext uri="{FF2B5EF4-FFF2-40B4-BE49-F238E27FC236}">
                <a16:creationId xmlns:a16="http://schemas.microsoft.com/office/drawing/2014/main" id="{CB908204-5409-F949-90E3-CC4832CFF8DE}"/>
              </a:ext>
            </a:extLst>
          </p:cNvPr>
          <p:cNvSpPr/>
          <p:nvPr/>
        </p:nvSpPr>
        <p:spPr>
          <a:xfrm rot="5400000">
            <a:off x="14805287" y="2971796"/>
            <a:ext cx="1746355" cy="172386"/>
          </a:xfrm>
          <a:prstGeom prst="hexagon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Hexagon 43">
            <a:extLst>
              <a:ext uri="{FF2B5EF4-FFF2-40B4-BE49-F238E27FC236}">
                <a16:creationId xmlns:a16="http://schemas.microsoft.com/office/drawing/2014/main" id="{E77276F0-4040-9D4C-A25C-0DC572626D8B}"/>
              </a:ext>
            </a:extLst>
          </p:cNvPr>
          <p:cNvSpPr/>
          <p:nvPr/>
        </p:nvSpPr>
        <p:spPr>
          <a:xfrm rot="5400000">
            <a:off x="14775307" y="1126132"/>
            <a:ext cx="1746355" cy="172386"/>
          </a:xfrm>
          <a:prstGeom prst="hexag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Hexagon 44">
            <a:extLst>
              <a:ext uri="{FF2B5EF4-FFF2-40B4-BE49-F238E27FC236}">
                <a16:creationId xmlns:a16="http://schemas.microsoft.com/office/drawing/2014/main" id="{759A1CAD-1D92-694A-9B17-DE13D77A6A79}"/>
              </a:ext>
            </a:extLst>
          </p:cNvPr>
          <p:cNvSpPr/>
          <p:nvPr/>
        </p:nvSpPr>
        <p:spPr>
          <a:xfrm rot="5400000">
            <a:off x="15413639" y="1131756"/>
            <a:ext cx="1746355" cy="172386"/>
          </a:xfrm>
          <a:prstGeom prst="hexagon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Hexagon 45">
            <a:extLst>
              <a:ext uri="{FF2B5EF4-FFF2-40B4-BE49-F238E27FC236}">
                <a16:creationId xmlns:a16="http://schemas.microsoft.com/office/drawing/2014/main" id="{673A3F66-5400-C648-A13C-1F20BAA03EF7}"/>
              </a:ext>
            </a:extLst>
          </p:cNvPr>
          <p:cNvSpPr/>
          <p:nvPr/>
        </p:nvSpPr>
        <p:spPr>
          <a:xfrm rot="5400000">
            <a:off x="15413639" y="2953062"/>
            <a:ext cx="1746355" cy="172386"/>
          </a:xfrm>
          <a:prstGeom prst="hexagon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Hexagon 46">
            <a:extLst>
              <a:ext uri="{FF2B5EF4-FFF2-40B4-BE49-F238E27FC236}">
                <a16:creationId xmlns:a16="http://schemas.microsoft.com/office/drawing/2014/main" id="{810EF062-DA5C-D54E-949C-64FA344A5C83}"/>
              </a:ext>
            </a:extLst>
          </p:cNvPr>
          <p:cNvSpPr/>
          <p:nvPr/>
        </p:nvSpPr>
        <p:spPr>
          <a:xfrm>
            <a:off x="16373010" y="2038657"/>
            <a:ext cx="1746355" cy="172386"/>
          </a:xfrm>
          <a:prstGeom prst="hexagon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Hexagon 47">
            <a:extLst>
              <a:ext uri="{FF2B5EF4-FFF2-40B4-BE49-F238E27FC236}">
                <a16:creationId xmlns:a16="http://schemas.microsoft.com/office/drawing/2014/main" id="{F803B677-4894-304F-B8A1-603E166AC879}"/>
              </a:ext>
            </a:extLst>
          </p:cNvPr>
          <p:cNvSpPr/>
          <p:nvPr/>
        </p:nvSpPr>
        <p:spPr>
          <a:xfrm>
            <a:off x="16358020" y="213607"/>
            <a:ext cx="1746355" cy="172386"/>
          </a:xfrm>
          <a:prstGeom prst="hexagon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EA408B21-8EB2-824A-9A01-2FEA47477867}"/>
              </a:ext>
            </a:extLst>
          </p:cNvPr>
          <p:cNvSpPr/>
          <p:nvPr/>
        </p:nvSpPr>
        <p:spPr>
          <a:xfrm>
            <a:off x="16358020" y="3826240"/>
            <a:ext cx="1746355" cy="172386"/>
          </a:xfrm>
          <a:prstGeom prst="hexagon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Hexagon 49">
            <a:extLst>
              <a:ext uri="{FF2B5EF4-FFF2-40B4-BE49-F238E27FC236}">
                <a16:creationId xmlns:a16="http://schemas.microsoft.com/office/drawing/2014/main" id="{E60550EA-7973-3B47-A74E-E9D1EB1CFA16}"/>
              </a:ext>
            </a:extLst>
          </p:cNvPr>
          <p:cNvSpPr/>
          <p:nvPr/>
        </p:nvSpPr>
        <p:spPr>
          <a:xfrm rot="5400000">
            <a:off x="17332381" y="2953063"/>
            <a:ext cx="1746355" cy="172386"/>
          </a:xfrm>
          <a:prstGeom prst="hexag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Hexagon 50">
            <a:extLst>
              <a:ext uri="{FF2B5EF4-FFF2-40B4-BE49-F238E27FC236}">
                <a16:creationId xmlns:a16="http://schemas.microsoft.com/office/drawing/2014/main" id="{BB186D2B-E04C-0845-8EFF-D8CD641F1477}"/>
              </a:ext>
            </a:extLst>
          </p:cNvPr>
          <p:cNvSpPr/>
          <p:nvPr/>
        </p:nvSpPr>
        <p:spPr>
          <a:xfrm rot="5400000">
            <a:off x="17302401" y="1107399"/>
            <a:ext cx="1746355" cy="172386"/>
          </a:xfrm>
          <a:prstGeom prst="hexagon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343F18C8-42CF-9F46-9049-7CAE484D89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727" t="30066" r="78382" b="59120"/>
          <a:stretch/>
        </p:blipFill>
        <p:spPr>
          <a:xfrm>
            <a:off x="974361" y="5921115"/>
            <a:ext cx="494676" cy="494675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4A64D206-C5B6-8544-8617-A6342BDE53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424" r="78685" b="89186"/>
          <a:stretch/>
        </p:blipFill>
        <p:spPr>
          <a:xfrm>
            <a:off x="1712624" y="5921114"/>
            <a:ext cx="494676" cy="49467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BE3A382C-BF46-814B-B5D4-CE444EA152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0066" r="89109" b="59120"/>
          <a:stretch/>
        </p:blipFill>
        <p:spPr>
          <a:xfrm>
            <a:off x="2394677" y="5921113"/>
            <a:ext cx="494676" cy="494675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BEA6A0EC-43D0-9949-A7D0-B64A09B9D9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730" t="40471" r="70379" b="48715"/>
          <a:stretch/>
        </p:blipFill>
        <p:spPr>
          <a:xfrm>
            <a:off x="3061739" y="5921115"/>
            <a:ext cx="494676" cy="494675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8B1D6E65-3EDF-634E-A309-F72089976A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267" t="50000" r="58842" b="39186"/>
          <a:stretch/>
        </p:blipFill>
        <p:spPr>
          <a:xfrm>
            <a:off x="3800002" y="5921114"/>
            <a:ext cx="494676" cy="494675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71279960-9A51-184F-9C68-6007209CE5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231" t="19990" r="78878" b="69196"/>
          <a:stretch/>
        </p:blipFill>
        <p:spPr>
          <a:xfrm>
            <a:off x="4482055" y="5921113"/>
            <a:ext cx="494676" cy="494675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8E9279CA-80E2-A64E-83CA-757257AA7F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0" t="70358" r="88999" b="18828"/>
          <a:stretch/>
        </p:blipFill>
        <p:spPr>
          <a:xfrm>
            <a:off x="5194085" y="5921115"/>
            <a:ext cx="494676" cy="494675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30831036-E851-1343-BE86-2FBC8C77FF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093" t="59805" r="79016" b="29381"/>
          <a:stretch/>
        </p:blipFill>
        <p:spPr>
          <a:xfrm>
            <a:off x="5872388" y="5921114"/>
            <a:ext cx="494676" cy="494675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74A5BB0B-E759-3B4E-9DC8-399BF99BE9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203" t="11142" r="28906" b="78044"/>
          <a:stretch/>
        </p:blipFill>
        <p:spPr>
          <a:xfrm>
            <a:off x="6554441" y="5921113"/>
            <a:ext cx="494676" cy="494675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3433DDDB-8A29-F04D-B932-EDE211FEF2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978" t="10814" r="59131" b="78372"/>
          <a:stretch/>
        </p:blipFill>
        <p:spPr>
          <a:xfrm>
            <a:off x="292308" y="5921112"/>
            <a:ext cx="494676" cy="494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4698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7D56F8C-69BA-1E46-838D-70872D9524B4}"/>
              </a:ext>
            </a:extLst>
          </p:cNvPr>
          <p:cNvSpPr/>
          <p:nvPr/>
        </p:nvSpPr>
        <p:spPr>
          <a:xfrm>
            <a:off x="447828" y="4661939"/>
            <a:ext cx="2007434" cy="201168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Hexagon 2">
            <a:extLst>
              <a:ext uri="{FF2B5EF4-FFF2-40B4-BE49-F238E27FC236}">
                <a16:creationId xmlns:a16="http://schemas.microsoft.com/office/drawing/2014/main" id="{18431D94-84D0-6F44-ADF4-E913F99F14BF}"/>
              </a:ext>
            </a:extLst>
          </p:cNvPr>
          <p:cNvSpPr/>
          <p:nvPr/>
        </p:nvSpPr>
        <p:spPr>
          <a:xfrm rot="5400000">
            <a:off x="701536" y="5182098"/>
            <a:ext cx="688049" cy="172387"/>
          </a:xfrm>
          <a:prstGeom prst="hexag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Hexagon 3">
            <a:extLst>
              <a:ext uri="{FF2B5EF4-FFF2-40B4-BE49-F238E27FC236}">
                <a16:creationId xmlns:a16="http://schemas.microsoft.com/office/drawing/2014/main" id="{9E887C02-F3C7-0342-B922-76DC9297F95D}"/>
              </a:ext>
            </a:extLst>
          </p:cNvPr>
          <p:cNvSpPr/>
          <p:nvPr/>
        </p:nvSpPr>
        <p:spPr>
          <a:xfrm rot="5400000">
            <a:off x="-119924" y="3054250"/>
            <a:ext cx="1746355" cy="172386"/>
          </a:xfrm>
          <a:prstGeom prst="hexagon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Hexagon 4">
            <a:extLst>
              <a:ext uri="{FF2B5EF4-FFF2-40B4-BE49-F238E27FC236}">
                <a16:creationId xmlns:a16="http://schemas.microsoft.com/office/drawing/2014/main" id="{46E00814-B050-1649-B2BC-50ACBBE98922}"/>
              </a:ext>
            </a:extLst>
          </p:cNvPr>
          <p:cNvSpPr/>
          <p:nvPr/>
        </p:nvSpPr>
        <p:spPr>
          <a:xfrm>
            <a:off x="839447" y="2139845"/>
            <a:ext cx="1746355" cy="172386"/>
          </a:xfrm>
          <a:prstGeom prst="hexagon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Hexagon 5">
            <a:extLst>
              <a:ext uri="{FF2B5EF4-FFF2-40B4-BE49-F238E27FC236}">
                <a16:creationId xmlns:a16="http://schemas.microsoft.com/office/drawing/2014/main" id="{71221C9B-F549-4848-9D41-47E2BB78D06B}"/>
              </a:ext>
            </a:extLst>
          </p:cNvPr>
          <p:cNvSpPr/>
          <p:nvPr/>
        </p:nvSpPr>
        <p:spPr>
          <a:xfrm>
            <a:off x="824457" y="314795"/>
            <a:ext cx="1746355" cy="172386"/>
          </a:xfrm>
          <a:prstGeom prst="hexagon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Hexagon 6">
            <a:extLst>
              <a:ext uri="{FF2B5EF4-FFF2-40B4-BE49-F238E27FC236}">
                <a16:creationId xmlns:a16="http://schemas.microsoft.com/office/drawing/2014/main" id="{4B8A9A8E-7C82-BB4D-AC06-4A3782B29E7D}"/>
              </a:ext>
            </a:extLst>
          </p:cNvPr>
          <p:cNvSpPr/>
          <p:nvPr/>
        </p:nvSpPr>
        <p:spPr>
          <a:xfrm>
            <a:off x="824457" y="3927428"/>
            <a:ext cx="1746355" cy="172386"/>
          </a:xfrm>
          <a:prstGeom prst="hexagon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Hexagon 7">
            <a:extLst>
              <a:ext uri="{FF2B5EF4-FFF2-40B4-BE49-F238E27FC236}">
                <a16:creationId xmlns:a16="http://schemas.microsoft.com/office/drawing/2014/main" id="{421970DB-5B38-974D-858F-6AE44B92F383}"/>
              </a:ext>
            </a:extLst>
          </p:cNvPr>
          <p:cNvSpPr/>
          <p:nvPr/>
        </p:nvSpPr>
        <p:spPr>
          <a:xfrm rot="5400000">
            <a:off x="1798818" y="3054251"/>
            <a:ext cx="1746355" cy="172386"/>
          </a:xfrm>
          <a:prstGeom prst="hexagon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Hexagon 8">
            <a:extLst>
              <a:ext uri="{FF2B5EF4-FFF2-40B4-BE49-F238E27FC236}">
                <a16:creationId xmlns:a16="http://schemas.microsoft.com/office/drawing/2014/main" id="{4EF21442-7CF0-C149-9BA6-69EDBC0D33BF}"/>
              </a:ext>
            </a:extLst>
          </p:cNvPr>
          <p:cNvSpPr/>
          <p:nvPr/>
        </p:nvSpPr>
        <p:spPr>
          <a:xfrm rot="5400000">
            <a:off x="1768838" y="1208587"/>
            <a:ext cx="1746355" cy="172386"/>
          </a:xfrm>
          <a:prstGeom prst="hexagon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Hexagon 9">
            <a:extLst>
              <a:ext uri="{FF2B5EF4-FFF2-40B4-BE49-F238E27FC236}">
                <a16:creationId xmlns:a16="http://schemas.microsoft.com/office/drawing/2014/main" id="{E7691BF3-FEDB-3046-8F62-2B2C250DDF82}"/>
              </a:ext>
            </a:extLst>
          </p:cNvPr>
          <p:cNvSpPr/>
          <p:nvPr/>
        </p:nvSpPr>
        <p:spPr>
          <a:xfrm rot="5400000">
            <a:off x="2565814" y="1277909"/>
            <a:ext cx="1746355" cy="172386"/>
          </a:xfrm>
          <a:prstGeom prst="hexagon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Hexagon 10">
            <a:extLst>
              <a:ext uri="{FF2B5EF4-FFF2-40B4-BE49-F238E27FC236}">
                <a16:creationId xmlns:a16="http://schemas.microsoft.com/office/drawing/2014/main" id="{3394984E-8556-3F47-8E94-F4CFADD4FE42}"/>
              </a:ext>
            </a:extLst>
          </p:cNvPr>
          <p:cNvSpPr/>
          <p:nvPr/>
        </p:nvSpPr>
        <p:spPr>
          <a:xfrm rot="5400000">
            <a:off x="2565814" y="3099215"/>
            <a:ext cx="1746355" cy="172386"/>
          </a:xfrm>
          <a:prstGeom prst="hexag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Hexagon 11">
            <a:extLst>
              <a:ext uri="{FF2B5EF4-FFF2-40B4-BE49-F238E27FC236}">
                <a16:creationId xmlns:a16="http://schemas.microsoft.com/office/drawing/2014/main" id="{7F2C633C-3C25-9C4B-BE03-84D77B9F5A3D}"/>
              </a:ext>
            </a:extLst>
          </p:cNvPr>
          <p:cNvSpPr/>
          <p:nvPr/>
        </p:nvSpPr>
        <p:spPr>
          <a:xfrm>
            <a:off x="3525185" y="2184810"/>
            <a:ext cx="1746355" cy="172386"/>
          </a:xfrm>
          <a:prstGeom prst="hexagon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Hexagon 12">
            <a:extLst>
              <a:ext uri="{FF2B5EF4-FFF2-40B4-BE49-F238E27FC236}">
                <a16:creationId xmlns:a16="http://schemas.microsoft.com/office/drawing/2014/main" id="{5EC41C06-7D78-3C47-876D-BCA7E31641E2}"/>
              </a:ext>
            </a:extLst>
          </p:cNvPr>
          <p:cNvSpPr/>
          <p:nvPr/>
        </p:nvSpPr>
        <p:spPr>
          <a:xfrm>
            <a:off x="3510195" y="359760"/>
            <a:ext cx="1746355" cy="172386"/>
          </a:xfrm>
          <a:prstGeom prst="hexagon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Hexagon 13">
            <a:extLst>
              <a:ext uri="{FF2B5EF4-FFF2-40B4-BE49-F238E27FC236}">
                <a16:creationId xmlns:a16="http://schemas.microsoft.com/office/drawing/2014/main" id="{59978A69-986A-7240-8C51-2AF0BDBE12B2}"/>
              </a:ext>
            </a:extLst>
          </p:cNvPr>
          <p:cNvSpPr/>
          <p:nvPr/>
        </p:nvSpPr>
        <p:spPr>
          <a:xfrm>
            <a:off x="3510195" y="3972393"/>
            <a:ext cx="1746355" cy="172386"/>
          </a:xfrm>
          <a:prstGeom prst="hexagon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Hexagon 14">
            <a:extLst>
              <a:ext uri="{FF2B5EF4-FFF2-40B4-BE49-F238E27FC236}">
                <a16:creationId xmlns:a16="http://schemas.microsoft.com/office/drawing/2014/main" id="{89EA0742-E486-2348-8D99-E1DA2D83875B}"/>
              </a:ext>
            </a:extLst>
          </p:cNvPr>
          <p:cNvSpPr/>
          <p:nvPr/>
        </p:nvSpPr>
        <p:spPr>
          <a:xfrm rot="5400000">
            <a:off x="4484556" y="3099216"/>
            <a:ext cx="1746355" cy="172386"/>
          </a:xfrm>
          <a:prstGeom prst="hexagon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72CEDC31-AD93-4F4E-8BAF-822C8C91C2A3}"/>
              </a:ext>
            </a:extLst>
          </p:cNvPr>
          <p:cNvSpPr/>
          <p:nvPr/>
        </p:nvSpPr>
        <p:spPr>
          <a:xfrm rot="5400000">
            <a:off x="4454576" y="1253552"/>
            <a:ext cx="1746355" cy="172386"/>
          </a:xfrm>
          <a:prstGeom prst="hexagon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Hexagon 16">
            <a:extLst>
              <a:ext uri="{FF2B5EF4-FFF2-40B4-BE49-F238E27FC236}">
                <a16:creationId xmlns:a16="http://schemas.microsoft.com/office/drawing/2014/main" id="{F460729F-5A5B-C245-A182-00AC74F03E74}"/>
              </a:ext>
            </a:extLst>
          </p:cNvPr>
          <p:cNvSpPr/>
          <p:nvPr/>
        </p:nvSpPr>
        <p:spPr>
          <a:xfrm rot="5400000">
            <a:off x="5206581" y="1277909"/>
            <a:ext cx="1746355" cy="172386"/>
          </a:xfrm>
          <a:prstGeom prst="hexagon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02CEDC30-26B9-0342-BFE1-C36C806B29BB}"/>
              </a:ext>
            </a:extLst>
          </p:cNvPr>
          <p:cNvSpPr/>
          <p:nvPr/>
        </p:nvSpPr>
        <p:spPr>
          <a:xfrm rot="5400000">
            <a:off x="5206581" y="3099215"/>
            <a:ext cx="1746355" cy="172386"/>
          </a:xfrm>
          <a:prstGeom prst="hexagon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Hexagon 18">
            <a:extLst>
              <a:ext uri="{FF2B5EF4-FFF2-40B4-BE49-F238E27FC236}">
                <a16:creationId xmlns:a16="http://schemas.microsoft.com/office/drawing/2014/main" id="{5380413A-BA32-AC45-95E9-CBC8D5513DEB}"/>
              </a:ext>
            </a:extLst>
          </p:cNvPr>
          <p:cNvSpPr/>
          <p:nvPr/>
        </p:nvSpPr>
        <p:spPr>
          <a:xfrm>
            <a:off x="6165952" y="2184810"/>
            <a:ext cx="1746355" cy="172386"/>
          </a:xfrm>
          <a:prstGeom prst="hexagon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id="{BF53C5AD-E7DD-5046-8C8B-8273729B3A7D}"/>
              </a:ext>
            </a:extLst>
          </p:cNvPr>
          <p:cNvSpPr/>
          <p:nvPr/>
        </p:nvSpPr>
        <p:spPr>
          <a:xfrm>
            <a:off x="6150962" y="359760"/>
            <a:ext cx="1746355" cy="172386"/>
          </a:xfrm>
          <a:prstGeom prst="hexag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Hexagon 20">
            <a:extLst>
              <a:ext uri="{FF2B5EF4-FFF2-40B4-BE49-F238E27FC236}">
                <a16:creationId xmlns:a16="http://schemas.microsoft.com/office/drawing/2014/main" id="{465453C3-521E-1447-B941-C4C45E29AD22}"/>
              </a:ext>
            </a:extLst>
          </p:cNvPr>
          <p:cNvSpPr/>
          <p:nvPr/>
        </p:nvSpPr>
        <p:spPr>
          <a:xfrm>
            <a:off x="6150962" y="3972393"/>
            <a:ext cx="1746355" cy="172386"/>
          </a:xfrm>
          <a:prstGeom prst="hexagon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Hexagon 21">
            <a:extLst>
              <a:ext uri="{FF2B5EF4-FFF2-40B4-BE49-F238E27FC236}">
                <a16:creationId xmlns:a16="http://schemas.microsoft.com/office/drawing/2014/main" id="{4413D633-9F9E-584F-B23A-232FF694FCBD}"/>
              </a:ext>
            </a:extLst>
          </p:cNvPr>
          <p:cNvSpPr/>
          <p:nvPr/>
        </p:nvSpPr>
        <p:spPr>
          <a:xfrm rot="5400000">
            <a:off x="7125323" y="3099216"/>
            <a:ext cx="1746355" cy="172386"/>
          </a:xfrm>
          <a:prstGeom prst="hexagon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Hexagon 22">
            <a:extLst>
              <a:ext uri="{FF2B5EF4-FFF2-40B4-BE49-F238E27FC236}">
                <a16:creationId xmlns:a16="http://schemas.microsoft.com/office/drawing/2014/main" id="{1B0613C1-A5D1-964D-AD3D-81557BB0D3A0}"/>
              </a:ext>
            </a:extLst>
          </p:cNvPr>
          <p:cNvSpPr/>
          <p:nvPr/>
        </p:nvSpPr>
        <p:spPr>
          <a:xfrm rot="5400000">
            <a:off x="7095343" y="1253552"/>
            <a:ext cx="1746355" cy="172386"/>
          </a:xfrm>
          <a:prstGeom prst="hexagon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8E5A37F1-EEB6-D342-8836-AF0E137A8C8F}"/>
              </a:ext>
            </a:extLst>
          </p:cNvPr>
          <p:cNvSpPr/>
          <p:nvPr/>
        </p:nvSpPr>
        <p:spPr>
          <a:xfrm rot="5400000">
            <a:off x="7847347" y="1202958"/>
            <a:ext cx="1746355" cy="172386"/>
          </a:xfrm>
          <a:prstGeom prst="hexagon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BD1F6C03-64E7-614A-A838-8D5BB22A8F69}"/>
              </a:ext>
            </a:extLst>
          </p:cNvPr>
          <p:cNvSpPr/>
          <p:nvPr/>
        </p:nvSpPr>
        <p:spPr>
          <a:xfrm rot="5400000">
            <a:off x="7847347" y="3024264"/>
            <a:ext cx="1746355" cy="172386"/>
          </a:xfrm>
          <a:prstGeom prst="hexagon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98B69E8D-4F0E-794A-B97B-73E370E78D12}"/>
              </a:ext>
            </a:extLst>
          </p:cNvPr>
          <p:cNvSpPr/>
          <p:nvPr/>
        </p:nvSpPr>
        <p:spPr>
          <a:xfrm>
            <a:off x="8806718" y="2109859"/>
            <a:ext cx="1746355" cy="172386"/>
          </a:xfrm>
          <a:prstGeom prst="hexag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A4DDB6BD-FE5F-AA44-AB42-85CDC7094622}"/>
              </a:ext>
            </a:extLst>
          </p:cNvPr>
          <p:cNvSpPr/>
          <p:nvPr/>
        </p:nvSpPr>
        <p:spPr>
          <a:xfrm>
            <a:off x="8791728" y="284809"/>
            <a:ext cx="1746355" cy="172386"/>
          </a:xfrm>
          <a:prstGeom prst="hexagon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0D64E684-C15F-AC41-A14A-C3F2DA9DD741}"/>
              </a:ext>
            </a:extLst>
          </p:cNvPr>
          <p:cNvSpPr/>
          <p:nvPr/>
        </p:nvSpPr>
        <p:spPr>
          <a:xfrm>
            <a:off x="8791728" y="3897442"/>
            <a:ext cx="1746355" cy="172386"/>
          </a:xfrm>
          <a:prstGeom prst="hexagon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D040308D-E378-824D-874C-AF5475655FE3}"/>
              </a:ext>
            </a:extLst>
          </p:cNvPr>
          <p:cNvSpPr/>
          <p:nvPr/>
        </p:nvSpPr>
        <p:spPr>
          <a:xfrm rot="5400000">
            <a:off x="9766089" y="3024265"/>
            <a:ext cx="1746355" cy="172386"/>
          </a:xfrm>
          <a:prstGeom prst="hexagon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5F585367-F30D-4A4E-A579-844705758278}"/>
              </a:ext>
            </a:extLst>
          </p:cNvPr>
          <p:cNvSpPr/>
          <p:nvPr/>
        </p:nvSpPr>
        <p:spPr>
          <a:xfrm rot="5400000">
            <a:off x="9736109" y="1178601"/>
            <a:ext cx="1746355" cy="172386"/>
          </a:xfrm>
          <a:prstGeom prst="hexagon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Hexagon 30">
            <a:extLst>
              <a:ext uri="{FF2B5EF4-FFF2-40B4-BE49-F238E27FC236}">
                <a16:creationId xmlns:a16="http://schemas.microsoft.com/office/drawing/2014/main" id="{4F4C6B76-BD4C-4D4F-8696-CE0E7AA23E39}"/>
              </a:ext>
            </a:extLst>
          </p:cNvPr>
          <p:cNvSpPr/>
          <p:nvPr/>
        </p:nvSpPr>
        <p:spPr>
          <a:xfrm rot="5400000">
            <a:off x="10374441" y="1184225"/>
            <a:ext cx="1746355" cy="172386"/>
          </a:xfrm>
          <a:prstGeom prst="hexagon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Hexagon 31">
            <a:extLst>
              <a:ext uri="{FF2B5EF4-FFF2-40B4-BE49-F238E27FC236}">
                <a16:creationId xmlns:a16="http://schemas.microsoft.com/office/drawing/2014/main" id="{AC7C2A20-6754-3645-B57D-E9A5D2E29307}"/>
              </a:ext>
            </a:extLst>
          </p:cNvPr>
          <p:cNvSpPr/>
          <p:nvPr/>
        </p:nvSpPr>
        <p:spPr>
          <a:xfrm rot="5400000">
            <a:off x="10374441" y="3005531"/>
            <a:ext cx="1746355" cy="172386"/>
          </a:xfrm>
          <a:prstGeom prst="hexagon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Hexagon 32">
            <a:extLst>
              <a:ext uri="{FF2B5EF4-FFF2-40B4-BE49-F238E27FC236}">
                <a16:creationId xmlns:a16="http://schemas.microsoft.com/office/drawing/2014/main" id="{175F974C-8534-5C40-AFD7-63198BB34119}"/>
              </a:ext>
            </a:extLst>
          </p:cNvPr>
          <p:cNvSpPr/>
          <p:nvPr/>
        </p:nvSpPr>
        <p:spPr>
          <a:xfrm>
            <a:off x="11333812" y="2091126"/>
            <a:ext cx="1746355" cy="172386"/>
          </a:xfrm>
          <a:prstGeom prst="hexagon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Hexagon 33">
            <a:extLst>
              <a:ext uri="{FF2B5EF4-FFF2-40B4-BE49-F238E27FC236}">
                <a16:creationId xmlns:a16="http://schemas.microsoft.com/office/drawing/2014/main" id="{464C32A5-7435-CD42-A61E-948689693FD6}"/>
              </a:ext>
            </a:extLst>
          </p:cNvPr>
          <p:cNvSpPr/>
          <p:nvPr/>
        </p:nvSpPr>
        <p:spPr>
          <a:xfrm>
            <a:off x="11318822" y="266076"/>
            <a:ext cx="1746355" cy="172386"/>
          </a:xfrm>
          <a:prstGeom prst="hexagon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Hexagon 34">
            <a:extLst>
              <a:ext uri="{FF2B5EF4-FFF2-40B4-BE49-F238E27FC236}">
                <a16:creationId xmlns:a16="http://schemas.microsoft.com/office/drawing/2014/main" id="{BF9667E0-C0AB-7442-B190-9471AB9879A5}"/>
              </a:ext>
            </a:extLst>
          </p:cNvPr>
          <p:cNvSpPr/>
          <p:nvPr/>
        </p:nvSpPr>
        <p:spPr>
          <a:xfrm>
            <a:off x="11318822" y="3878709"/>
            <a:ext cx="1746355" cy="172386"/>
          </a:xfrm>
          <a:prstGeom prst="hexag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Hexagon 35">
            <a:extLst>
              <a:ext uri="{FF2B5EF4-FFF2-40B4-BE49-F238E27FC236}">
                <a16:creationId xmlns:a16="http://schemas.microsoft.com/office/drawing/2014/main" id="{80F28D7E-2EA3-2648-9AF9-A37397577665}"/>
              </a:ext>
            </a:extLst>
          </p:cNvPr>
          <p:cNvSpPr/>
          <p:nvPr/>
        </p:nvSpPr>
        <p:spPr>
          <a:xfrm rot="5400000">
            <a:off x="12293183" y="3005532"/>
            <a:ext cx="1746355" cy="172386"/>
          </a:xfrm>
          <a:prstGeom prst="hexagon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Hexagon 36">
            <a:extLst>
              <a:ext uri="{FF2B5EF4-FFF2-40B4-BE49-F238E27FC236}">
                <a16:creationId xmlns:a16="http://schemas.microsoft.com/office/drawing/2014/main" id="{DCC5DB59-5C0F-6149-AC87-5AB803A457C5}"/>
              </a:ext>
            </a:extLst>
          </p:cNvPr>
          <p:cNvSpPr/>
          <p:nvPr/>
        </p:nvSpPr>
        <p:spPr>
          <a:xfrm rot="5400000">
            <a:off x="12263203" y="1159868"/>
            <a:ext cx="1746355" cy="172386"/>
          </a:xfrm>
          <a:prstGeom prst="hexagon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Hexagon 37">
            <a:extLst>
              <a:ext uri="{FF2B5EF4-FFF2-40B4-BE49-F238E27FC236}">
                <a16:creationId xmlns:a16="http://schemas.microsoft.com/office/drawing/2014/main" id="{3003C320-0A60-414D-AEB4-CA4FBDA98EBA}"/>
              </a:ext>
            </a:extLst>
          </p:cNvPr>
          <p:cNvSpPr/>
          <p:nvPr/>
        </p:nvSpPr>
        <p:spPr>
          <a:xfrm rot="5400000">
            <a:off x="12886545" y="1150489"/>
            <a:ext cx="1746355" cy="172386"/>
          </a:xfrm>
          <a:prstGeom prst="hexagon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Hexagon 38">
            <a:extLst>
              <a:ext uri="{FF2B5EF4-FFF2-40B4-BE49-F238E27FC236}">
                <a16:creationId xmlns:a16="http://schemas.microsoft.com/office/drawing/2014/main" id="{5EF6ECE5-B5F3-FC4D-9AF9-7A0FC49CEAFD}"/>
              </a:ext>
            </a:extLst>
          </p:cNvPr>
          <p:cNvSpPr/>
          <p:nvPr/>
        </p:nvSpPr>
        <p:spPr>
          <a:xfrm rot="5400000">
            <a:off x="12886545" y="2971795"/>
            <a:ext cx="1746355" cy="172386"/>
          </a:xfrm>
          <a:prstGeom prst="hexagon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AA385063-78F7-D242-8151-CA95A7D55772}"/>
              </a:ext>
            </a:extLst>
          </p:cNvPr>
          <p:cNvSpPr/>
          <p:nvPr/>
        </p:nvSpPr>
        <p:spPr>
          <a:xfrm>
            <a:off x="13845916" y="2057390"/>
            <a:ext cx="1746355" cy="172386"/>
          </a:xfrm>
          <a:prstGeom prst="hexagon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EFB901DC-5A37-CA48-8797-BE583F8CA98D}"/>
              </a:ext>
            </a:extLst>
          </p:cNvPr>
          <p:cNvSpPr/>
          <p:nvPr/>
        </p:nvSpPr>
        <p:spPr>
          <a:xfrm>
            <a:off x="13830926" y="232340"/>
            <a:ext cx="1746355" cy="172386"/>
          </a:xfrm>
          <a:prstGeom prst="hexagon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8C6A44F0-F07C-E041-9746-315D1606C31F}"/>
              </a:ext>
            </a:extLst>
          </p:cNvPr>
          <p:cNvSpPr/>
          <p:nvPr/>
        </p:nvSpPr>
        <p:spPr>
          <a:xfrm>
            <a:off x="13830926" y="3844973"/>
            <a:ext cx="1746355" cy="172386"/>
          </a:xfrm>
          <a:prstGeom prst="hexagon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Hexagon 42">
            <a:extLst>
              <a:ext uri="{FF2B5EF4-FFF2-40B4-BE49-F238E27FC236}">
                <a16:creationId xmlns:a16="http://schemas.microsoft.com/office/drawing/2014/main" id="{CB908204-5409-F949-90E3-CC4832CFF8DE}"/>
              </a:ext>
            </a:extLst>
          </p:cNvPr>
          <p:cNvSpPr/>
          <p:nvPr/>
        </p:nvSpPr>
        <p:spPr>
          <a:xfrm rot="5400000">
            <a:off x="14805287" y="2971796"/>
            <a:ext cx="1746355" cy="172386"/>
          </a:xfrm>
          <a:prstGeom prst="hexagon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Hexagon 43">
            <a:extLst>
              <a:ext uri="{FF2B5EF4-FFF2-40B4-BE49-F238E27FC236}">
                <a16:creationId xmlns:a16="http://schemas.microsoft.com/office/drawing/2014/main" id="{E77276F0-4040-9D4C-A25C-0DC572626D8B}"/>
              </a:ext>
            </a:extLst>
          </p:cNvPr>
          <p:cNvSpPr/>
          <p:nvPr/>
        </p:nvSpPr>
        <p:spPr>
          <a:xfrm rot="5400000">
            <a:off x="14775307" y="1126132"/>
            <a:ext cx="1746355" cy="172386"/>
          </a:xfrm>
          <a:prstGeom prst="hexag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Hexagon 44">
            <a:extLst>
              <a:ext uri="{FF2B5EF4-FFF2-40B4-BE49-F238E27FC236}">
                <a16:creationId xmlns:a16="http://schemas.microsoft.com/office/drawing/2014/main" id="{759A1CAD-1D92-694A-9B17-DE13D77A6A79}"/>
              </a:ext>
            </a:extLst>
          </p:cNvPr>
          <p:cNvSpPr/>
          <p:nvPr/>
        </p:nvSpPr>
        <p:spPr>
          <a:xfrm rot="5400000">
            <a:off x="15413639" y="1131756"/>
            <a:ext cx="1746355" cy="172386"/>
          </a:xfrm>
          <a:prstGeom prst="hexagon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Hexagon 45">
            <a:extLst>
              <a:ext uri="{FF2B5EF4-FFF2-40B4-BE49-F238E27FC236}">
                <a16:creationId xmlns:a16="http://schemas.microsoft.com/office/drawing/2014/main" id="{673A3F66-5400-C648-A13C-1F20BAA03EF7}"/>
              </a:ext>
            </a:extLst>
          </p:cNvPr>
          <p:cNvSpPr/>
          <p:nvPr/>
        </p:nvSpPr>
        <p:spPr>
          <a:xfrm rot="5400000">
            <a:off x="15413639" y="2953062"/>
            <a:ext cx="1746355" cy="172386"/>
          </a:xfrm>
          <a:prstGeom prst="hexagon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Hexagon 46">
            <a:extLst>
              <a:ext uri="{FF2B5EF4-FFF2-40B4-BE49-F238E27FC236}">
                <a16:creationId xmlns:a16="http://schemas.microsoft.com/office/drawing/2014/main" id="{810EF062-DA5C-D54E-949C-64FA344A5C83}"/>
              </a:ext>
            </a:extLst>
          </p:cNvPr>
          <p:cNvSpPr/>
          <p:nvPr/>
        </p:nvSpPr>
        <p:spPr>
          <a:xfrm>
            <a:off x="16373010" y="2038657"/>
            <a:ext cx="1746355" cy="172386"/>
          </a:xfrm>
          <a:prstGeom prst="hexagon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Hexagon 47">
            <a:extLst>
              <a:ext uri="{FF2B5EF4-FFF2-40B4-BE49-F238E27FC236}">
                <a16:creationId xmlns:a16="http://schemas.microsoft.com/office/drawing/2014/main" id="{F803B677-4894-304F-B8A1-603E166AC879}"/>
              </a:ext>
            </a:extLst>
          </p:cNvPr>
          <p:cNvSpPr/>
          <p:nvPr/>
        </p:nvSpPr>
        <p:spPr>
          <a:xfrm>
            <a:off x="16358020" y="213607"/>
            <a:ext cx="1746355" cy="172386"/>
          </a:xfrm>
          <a:prstGeom prst="hexagon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EA408B21-8EB2-824A-9A01-2FEA47477867}"/>
              </a:ext>
            </a:extLst>
          </p:cNvPr>
          <p:cNvSpPr/>
          <p:nvPr/>
        </p:nvSpPr>
        <p:spPr>
          <a:xfrm>
            <a:off x="16358020" y="3826240"/>
            <a:ext cx="1746355" cy="172386"/>
          </a:xfrm>
          <a:prstGeom prst="hexagon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Hexagon 49">
            <a:extLst>
              <a:ext uri="{FF2B5EF4-FFF2-40B4-BE49-F238E27FC236}">
                <a16:creationId xmlns:a16="http://schemas.microsoft.com/office/drawing/2014/main" id="{E60550EA-7973-3B47-A74E-E9D1EB1CFA16}"/>
              </a:ext>
            </a:extLst>
          </p:cNvPr>
          <p:cNvSpPr/>
          <p:nvPr/>
        </p:nvSpPr>
        <p:spPr>
          <a:xfrm rot="5400000">
            <a:off x="17332381" y="2953063"/>
            <a:ext cx="1746355" cy="172386"/>
          </a:xfrm>
          <a:prstGeom prst="hexag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Hexagon 50">
            <a:extLst>
              <a:ext uri="{FF2B5EF4-FFF2-40B4-BE49-F238E27FC236}">
                <a16:creationId xmlns:a16="http://schemas.microsoft.com/office/drawing/2014/main" id="{BB186D2B-E04C-0845-8EFF-D8CD641F1477}"/>
              </a:ext>
            </a:extLst>
          </p:cNvPr>
          <p:cNvSpPr/>
          <p:nvPr/>
        </p:nvSpPr>
        <p:spPr>
          <a:xfrm rot="5400000">
            <a:off x="17302401" y="1107399"/>
            <a:ext cx="1746355" cy="172386"/>
          </a:xfrm>
          <a:prstGeom prst="hexagon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Hexagon 62">
            <a:extLst>
              <a:ext uri="{FF2B5EF4-FFF2-40B4-BE49-F238E27FC236}">
                <a16:creationId xmlns:a16="http://schemas.microsoft.com/office/drawing/2014/main" id="{04D3CC50-E6E6-224F-88EA-CD32F1DB0DEB}"/>
              </a:ext>
            </a:extLst>
          </p:cNvPr>
          <p:cNvSpPr/>
          <p:nvPr/>
        </p:nvSpPr>
        <p:spPr>
          <a:xfrm rot="5400000">
            <a:off x="701536" y="5925611"/>
            <a:ext cx="688049" cy="172386"/>
          </a:xfrm>
          <a:prstGeom prst="hexag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Hexagon 63">
            <a:extLst>
              <a:ext uri="{FF2B5EF4-FFF2-40B4-BE49-F238E27FC236}">
                <a16:creationId xmlns:a16="http://schemas.microsoft.com/office/drawing/2014/main" id="{B3855BE5-087C-A443-B109-48E54A9ACD07}"/>
              </a:ext>
            </a:extLst>
          </p:cNvPr>
          <p:cNvSpPr/>
          <p:nvPr/>
        </p:nvSpPr>
        <p:spPr>
          <a:xfrm>
            <a:off x="1146745" y="5550105"/>
            <a:ext cx="609600" cy="172386"/>
          </a:xfrm>
          <a:prstGeom prst="hexag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Hexagon 64">
            <a:extLst>
              <a:ext uri="{FF2B5EF4-FFF2-40B4-BE49-F238E27FC236}">
                <a16:creationId xmlns:a16="http://schemas.microsoft.com/office/drawing/2014/main" id="{87428BB3-6F76-D846-A42D-91B2E261EC80}"/>
              </a:ext>
            </a:extLst>
          </p:cNvPr>
          <p:cNvSpPr/>
          <p:nvPr/>
        </p:nvSpPr>
        <p:spPr>
          <a:xfrm rot="5400000">
            <a:off x="1517002" y="5191093"/>
            <a:ext cx="688049" cy="172387"/>
          </a:xfrm>
          <a:prstGeom prst="hexag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Hexagon 65">
            <a:extLst>
              <a:ext uri="{FF2B5EF4-FFF2-40B4-BE49-F238E27FC236}">
                <a16:creationId xmlns:a16="http://schemas.microsoft.com/office/drawing/2014/main" id="{915D912D-BE9A-844D-94DC-DD13054392BD}"/>
              </a:ext>
            </a:extLst>
          </p:cNvPr>
          <p:cNvSpPr/>
          <p:nvPr/>
        </p:nvSpPr>
        <p:spPr>
          <a:xfrm rot="5400000">
            <a:off x="1517002" y="5934606"/>
            <a:ext cx="688049" cy="172386"/>
          </a:xfrm>
          <a:prstGeom prst="hexag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Hexagon 68">
            <a:extLst>
              <a:ext uri="{FF2B5EF4-FFF2-40B4-BE49-F238E27FC236}">
                <a16:creationId xmlns:a16="http://schemas.microsoft.com/office/drawing/2014/main" id="{0F7967F8-47B2-EB4A-AF9B-110B6E8AC65F}"/>
              </a:ext>
            </a:extLst>
          </p:cNvPr>
          <p:cNvSpPr/>
          <p:nvPr/>
        </p:nvSpPr>
        <p:spPr>
          <a:xfrm>
            <a:off x="1165233" y="4829827"/>
            <a:ext cx="609600" cy="172386"/>
          </a:xfrm>
          <a:prstGeom prst="hexag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Hexagon 69">
            <a:extLst>
              <a:ext uri="{FF2B5EF4-FFF2-40B4-BE49-F238E27FC236}">
                <a16:creationId xmlns:a16="http://schemas.microsoft.com/office/drawing/2014/main" id="{1F2873CA-9DB5-D54E-9DCB-7AEA5175CAC5}"/>
              </a:ext>
            </a:extLst>
          </p:cNvPr>
          <p:cNvSpPr/>
          <p:nvPr/>
        </p:nvSpPr>
        <p:spPr>
          <a:xfrm>
            <a:off x="1155989" y="6295863"/>
            <a:ext cx="609600" cy="172386"/>
          </a:xfrm>
          <a:prstGeom prst="hexag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0E8AC9DC-F828-B24E-A1BA-F09A1564822D}"/>
              </a:ext>
            </a:extLst>
          </p:cNvPr>
          <p:cNvSpPr/>
          <p:nvPr/>
        </p:nvSpPr>
        <p:spPr>
          <a:xfrm>
            <a:off x="3237874" y="4665693"/>
            <a:ext cx="2007434" cy="201168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Hexagon 71">
            <a:extLst>
              <a:ext uri="{FF2B5EF4-FFF2-40B4-BE49-F238E27FC236}">
                <a16:creationId xmlns:a16="http://schemas.microsoft.com/office/drawing/2014/main" id="{39953731-D0F8-224F-A428-CE25C08616F8}"/>
              </a:ext>
            </a:extLst>
          </p:cNvPr>
          <p:cNvSpPr/>
          <p:nvPr/>
        </p:nvSpPr>
        <p:spPr>
          <a:xfrm rot="5400000">
            <a:off x="3491582" y="5185852"/>
            <a:ext cx="688049" cy="172387"/>
          </a:xfrm>
          <a:prstGeom prst="hexag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Hexagon 72">
            <a:extLst>
              <a:ext uri="{FF2B5EF4-FFF2-40B4-BE49-F238E27FC236}">
                <a16:creationId xmlns:a16="http://schemas.microsoft.com/office/drawing/2014/main" id="{0DEC6CB9-BD60-704E-A50A-808629BC91BF}"/>
              </a:ext>
            </a:extLst>
          </p:cNvPr>
          <p:cNvSpPr/>
          <p:nvPr/>
        </p:nvSpPr>
        <p:spPr>
          <a:xfrm rot="5400000">
            <a:off x="3491582" y="5929365"/>
            <a:ext cx="688049" cy="172386"/>
          </a:xfrm>
          <a:prstGeom prst="hexag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Hexagon 73">
            <a:extLst>
              <a:ext uri="{FF2B5EF4-FFF2-40B4-BE49-F238E27FC236}">
                <a16:creationId xmlns:a16="http://schemas.microsoft.com/office/drawing/2014/main" id="{A37DE22C-8097-B248-869B-C5A17519D90A}"/>
              </a:ext>
            </a:extLst>
          </p:cNvPr>
          <p:cNvSpPr/>
          <p:nvPr/>
        </p:nvSpPr>
        <p:spPr>
          <a:xfrm>
            <a:off x="3936791" y="5553859"/>
            <a:ext cx="609600" cy="172386"/>
          </a:xfrm>
          <a:prstGeom prst="hexag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Hexagon 74">
            <a:extLst>
              <a:ext uri="{FF2B5EF4-FFF2-40B4-BE49-F238E27FC236}">
                <a16:creationId xmlns:a16="http://schemas.microsoft.com/office/drawing/2014/main" id="{DACEDB9E-12A7-9E41-A837-B90260CFD72B}"/>
              </a:ext>
            </a:extLst>
          </p:cNvPr>
          <p:cNvSpPr/>
          <p:nvPr/>
        </p:nvSpPr>
        <p:spPr>
          <a:xfrm rot="5400000">
            <a:off x="4307048" y="5194847"/>
            <a:ext cx="688049" cy="172387"/>
          </a:xfrm>
          <a:prstGeom prst="hexag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Hexagon 75">
            <a:extLst>
              <a:ext uri="{FF2B5EF4-FFF2-40B4-BE49-F238E27FC236}">
                <a16:creationId xmlns:a16="http://schemas.microsoft.com/office/drawing/2014/main" id="{B4CE14A2-6F08-9F4C-9BCA-523400BAFB1F}"/>
              </a:ext>
            </a:extLst>
          </p:cNvPr>
          <p:cNvSpPr/>
          <p:nvPr/>
        </p:nvSpPr>
        <p:spPr>
          <a:xfrm rot="5400000">
            <a:off x="4307048" y="5938360"/>
            <a:ext cx="688049" cy="172386"/>
          </a:xfrm>
          <a:prstGeom prst="hexag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Hexagon 76">
            <a:extLst>
              <a:ext uri="{FF2B5EF4-FFF2-40B4-BE49-F238E27FC236}">
                <a16:creationId xmlns:a16="http://schemas.microsoft.com/office/drawing/2014/main" id="{3AB8753D-4D16-0949-8065-CEA23BC2445B}"/>
              </a:ext>
            </a:extLst>
          </p:cNvPr>
          <p:cNvSpPr/>
          <p:nvPr/>
        </p:nvSpPr>
        <p:spPr>
          <a:xfrm>
            <a:off x="3955279" y="4833581"/>
            <a:ext cx="609600" cy="172386"/>
          </a:xfrm>
          <a:prstGeom prst="hexag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Hexagon 77">
            <a:extLst>
              <a:ext uri="{FF2B5EF4-FFF2-40B4-BE49-F238E27FC236}">
                <a16:creationId xmlns:a16="http://schemas.microsoft.com/office/drawing/2014/main" id="{53CC327F-9549-3D48-B25D-2A47334D0407}"/>
              </a:ext>
            </a:extLst>
          </p:cNvPr>
          <p:cNvSpPr/>
          <p:nvPr/>
        </p:nvSpPr>
        <p:spPr>
          <a:xfrm>
            <a:off x="3946035" y="6299617"/>
            <a:ext cx="609600" cy="172386"/>
          </a:xfrm>
          <a:prstGeom prst="hexag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625D4CED-5C97-544E-89E1-ADC35E13A186}"/>
              </a:ext>
            </a:extLst>
          </p:cNvPr>
          <p:cNvSpPr/>
          <p:nvPr/>
        </p:nvSpPr>
        <p:spPr>
          <a:xfrm>
            <a:off x="5914866" y="4661939"/>
            <a:ext cx="2007434" cy="201168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Hexagon 79">
            <a:extLst>
              <a:ext uri="{FF2B5EF4-FFF2-40B4-BE49-F238E27FC236}">
                <a16:creationId xmlns:a16="http://schemas.microsoft.com/office/drawing/2014/main" id="{002F7A2F-3DFF-154F-8C6C-1513AE6DB172}"/>
              </a:ext>
            </a:extLst>
          </p:cNvPr>
          <p:cNvSpPr/>
          <p:nvPr/>
        </p:nvSpPr>
        <p:spPr>
          <a:xfrm rot="5400000">
            <a:off x="6168574" y="5182098"/>
            <a:ext cx="688049" cy="172387"/>
          </a:xfrm>
          <a:prstGeom prst="hexag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Hexagon 80">
            <a:extLst>
              <a:ext uri="{FF2B5EF4-FFF2-40B4-BE49-F238E27FC236}">
                <a16:creationId xmlns:a16="http://schemas.microsoft.com/office/drawing/2014/main" id="{2D9A47B5-54B0-A94A-B2BF-EB8FB7640419}"/>
              </a:ext>
            </a:extLst>
          </p:cNvPr>
          <p:cNvSpPr/>
          <p:nvPr/>
        </p:nvSpPr>
        <p:spPr>
          <a:xfrm rot="5400000">
            <a:off x="6168574" y="5925611"/>
            <a:ext cx="688049" cy="172386"/>
          </a:xfrm>
          <a:prstGeom prst="hexag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Hexagon 81">
            <a:extLst>
              <a:ext uri="{FF2B5EF4-FFF2-40B4-BE49-F238E27FC236}">
                <a16:creationId xmlns:a16="http://schemas.microsoft.com/office/drawing/2014/main" id="{B3FB20B0-F9FD-684C-B8AC-A2EB4549C019}"/>
              </a:ext>
            </a:extLst>
          </p:cNvPr>
          <p:cNvSpPr/>
          <p:nvPr/>
        </p:nvSpPr>
        <p:spPr>
          <a:xfrm>
            <a:off x="6613783" y="5550105"/>
            <a:ext cx="609600" cy="172386"/>
          </a:xfrm>
          <a:prstGeom prst="hexag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Hexagon 82">
            <a:extLst>
              <a:ext uri="{FF2B5EF4-FFF2-40B4-BE49-F238E27FC236}">
                <a16:creationId xmlns:a16="http://schemas.microsoft.com/office/drawing/2014/main" id="{4074CBB2-E13B-E044-8EDD-367802D84D00}"/>
              </a:ext>
            </a:extLst>
          </p:cNvPr>
          <p:cNvSpPr/>
          <p:nvPr/>
        </p:nvSpPr>
        <p:spPr>
          <a:xfrm rot="5400000">
            <a:off x="6984040" y="5191093"/>
            <a:ext cx="688049" cy="172387"/>
          </a:xfrm>
          <a:prstGeom prst="hexag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Hexagon 83">
            <a:extLst>
              <a:ext uri="{FF2B5EF4-FFF2-40B4-BE49-F238E27FC236}">
                <a16:creationId xmlns:a16="http://schemas.microsoft.com/office/drawing/2014/main" id="{5340117C-AB82-6B43-AC06-B85B010335F3}"/>
              </a:ext>
            </a:extLst>
          </p:cNvPr>
          <p:cNvSpPr/>
          <p:nvPr/>
        </p:nvSpPr>
        <p:spPr>
          <a:xfrm rot="5400000">
            <a:off x="6984040" y="5934606"/>
            <a:ext cx="688049" cy="172386"/>
          </a:xfrm>
          <a:prstGeom prst="hexag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Hexagon 84">
            <a:extLst>
              <a:ext uri="{FF2B5EF4-FFF2-40B4-BE49-F238E27FC236}">
                <a16:creationId xmlns:a16="http://schemas.microsoft.com/office/drawing/2014/main" id="{257725BA-FD99-9C4F-B256-2689DCF6D586}"/>
              </a:ext>
            </a:extLst>
          </p:cNvPr>
          <p:cNvSpPr/>
          <p:nvPr/>
        </p:nvSpPr>
        <p:spPr>
          <a:xfrm>
            <a:off x="6632271" y="4829827"/>
            <a:ext cx="609600" cy="172386"/>
          </a:xfrm>
          <a:prstGeom prst="hexag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Hexagon 85">
            <a:extLst>
              <a:ext uri="{FF2B5EF4-FFF2-40B4-BE49-F238E27FC236}">
                <a16:creationId xmlns:a16="http://schemas.microsoft.com/office/drawing/2014/main" id="{61A48822-FEA1-314D-8986-8C3B812C76BB}"/>
              </a:ext>
            </a:extLst>
          </p:cNvPr>
          <p:cNvSpPr/>
          <p:nvPr/>
        </p:nvSpPr>
        <p:spPr>
          <a:xfrm>
            <a:off x="6623027" y="6295863"/>
            <a:ext cx="609600" cy="172386"/>
          </a:xfrm>
          <a:prstGeom prst="hexag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5D3E3F59-51FB-B24D-B948-86DAF30609B9}"/>
              </a:ext>
            </a:extLst>
          </p:cNvPr>
          <p:cNvSpPr/>
          <p:nvPr/>
        </p:nvSpPr>
        <p:spPr>
          <a:xfrm>
            <a:off x="8583114" y="4658186"/>
            <a:ext cx="2007434" cy="201168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Hexagon 95">
            <a:extLst>
              <a:ext uri="{FF2B5EF4-FFF2-40B4-BE49-F238E27FC236}">
                <a16:creationId xmlns:a16="http://schemas.microsoft.com/office/drawing/2014/main" id="{FFE7E6D1-10A5-EF4E-95F8-8075B20C21D4}"/>
              </a:ext>
            </a:extLst>
          </p:cNvPr>
          <p:cNvSpPr/>
          <p:nvPr/>
        </p:nvSpPr>
        <p:spPr>
          <a:xfrm rot="5400000">
            <a:off x="8836822" y="5178345"/>
            <a:ext cx="688049" cy="172387"/>
          </a:xfrm>
          <a:prstGeom prst="hexag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Hexagon 96">
            <a:extLst>
              <a:ext uri="{FF2B5EF4-FFF2-40B4-BE49-F238E27FC236}">
                <a16:creationId xmlns:a16="http://schemas.microsoft.com/office/drawing/2014/main" id="{E6F1F1F0-F593-724E-AE70-2E059646D7DF}"/>
              </a:ext>
            </a:extLst>
          </p:cNvPr>
          <p:cNvSpPr/>
          <p:nvPr/>
        </p:nvSpPr>
        <p:spPr>
          <a:xfrm rot="5400000">
            <a:off x="8836822" y="5921858"/>
            <a:ext cx="688049" cy="172386"/>
          </a:xfrm>
          <a:prstGeom prst="hexag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Hexagon 97">
            <a:extLst>
              <a:ext uri="{FF2B5EF4-FFF2-40B4-BE49-F238E27FC236}">
                <a16:creationId xmlns:a16="http://schemas.microsoft.com/office/drawing/2014/main" id="{65DAF7B7-858C-DD43-B176-DE532760CCD0}"/>
              </a:ext>
            </a:extLst>
          </p:cNvPr>
          <p:cNvSpPr/>
          <p:nvPr/>
        </p:nvSpPr>
        <p:spPr>
          <a:xfrm>
            <a:off x="9282031" y="5546352"/>
            <a:ext cx="609600" cy="172386"/>
          </a:xfrm>
          <a:prstGeom prst="hexag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Hexagon 98">
            <a:extLst>
              <a:ext uri="{FF2B5EF4-FFF2-40B4-BE49-F238E27FC236}">
                <a16:creationId xmlns:a16="http://schemas.microsoft.com/office/drawing/2014/main" id="{CB9AB505-C421-EE49-B4C0-7B04140488FE}"/>
              </a:ext>
            </a:extLst>
          </p:cNvPr>
          <p:cNvSpPr/>
          <p:nvPr/>
        </p:nvSpPr>
        <p:spPr>
          <a:xfrm rot="5400000">
            <a:off x="9652288" y="5187340"/>
            <a:ext cx="688049" cy="172387"/>
          </a:xfrm>
          <a:prstGeom prst="hexag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Hexagon 99">
            <a:extLst>
              <a:ext uri="{FF2B5EF4-FFF2-40B4-BE49-F238E27FC236}">
                <a16:creationId xmlns:a16="http://schemas.microsoft.com/office/drawing/2014/main" id="{879A7DAE-702B-8E4F-8697-F61F79A16432}"/>
              </a:ext>
            </a:extLst>
          </p:cNvPr>
          <p:cNvSpPr/>
          <p:nvPr/>
        </p:nvSpPr>
        <p:spPr>
          <a:xfrm rot="5400000">
            <a:off x="9652288" y="5930853"/>
            <a:ext cx="688049" cy="172386"/>
          </a:xfrm>
          <a:prstGeom prst="hexag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Hexagon 100">
            <a:extLst>
              <a:ext uri="{FF2B5EF4-FFF2-40B4-BE49-F238E27FC236}">
                <a16:creationId xmlns:a16="http://schemas.microsoft.com/office/drawing/2014/main" id="{8CB7988E-834D-E94E-B50B-FF88AA06E940}"/>
              </a:ext>
            </a:extLst>
          </p:cNvPr>
          <p:cNvSpPr/>
          <p:nvPr/>
        </p:nvSpPr>
        <p:spPr>
          <a:xfrm>
            <a:off x="9300519" y="4826074"/>
            <a:ext cx="609600" cy="172386"/>
          </a:xfrm>
          <a:prstGeom prst="hexag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Hexagon 101">
            <a:extLst>
              <a:ext uri="{FF2B5EF4-FFF2-40B4-BE49-F238E27FC236}">
                <a16:creationId xmlns:a16="http://schemas.microsoft.com/office/drawing/2014/main" id="{FD8B44D3-C368-144F-B110-18A7009CF2B7}"/>
              </a:ext>
            </a:extLst>
          </p:cNvPr>
          <p:cNvSpPr/>
          <p:nvPr/>
        </p:nvSpPr>
        <p:spPr>
          <a:xfrm>
            <a:off x="9291275" y="6292110"/>
            <a:ext cx="609600" cy="172386"/>
          </a:xfrm>
          <a:prstGeom prst="hexag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8C1A1498-11A3-EC48-B912-674A66957D5F}"/>
              </a:ext>
            </a:extLst>
          </p:cNvPr>
          <p:cNvSpPr/>
          <p:nvPr/>
        </p:nvSpPr>
        <p:spPr>
          <a:xfrm>
            <a:off x="11373160" y="4661940"/>
            <a:ext cx="2007434" cy="201168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Hexagon 103">
            <a:extLst>
              <a:ext uri="{FF2B5EF4-FFF2-40B4-BE49-F238E27FC236}">
                <a16:creationId xmlns:a16="http://schemas.microsoft.com/office/drawing/2014/main" id="{4B064B6F-E632-A148-9FC6-C3CDEFF5F86B}"/>
              </a:ext>
            </a:extLst>
          </p:cNvPr>
          <p:cNvSpPr/>
          <p:nvPr/>
        </p:nvSpPr>
        <p:spPr>
          <a:xfrm rot="5400000">
            <a:off x="11626868" y="5182099"/>
            <a:ext cx="688049" cy="172387"/>
          </a:xfrm>
          <a:prstGeom prst="hexag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Hexagon 104">
            <a:extLst>
              <a:ext uri="{FF2B5EF4-FFF2-40B4-BE49-F238E27FC236}">
                <a16:creationId xmlns:a16="http://schemas.microsoft.com/office/drawing/2014/main" id="{EBE7C741-995F-F645-9FD0-7469668C3CF6}"/>
              </a:ext>
            </a:extLst>
          </p:cNvPr>
          <p:cNvSpPr/>
          <p:nvPr/>
        </p:nvSpPr>
        <p:spPr>
          <a:xfrm rot="5400000">
            <a:off x="11626868" y="5925612"/>
            <a:ext cx="688049" cy="172386"/>
          </a:xfrm>
          <a:prstGeom prst="hexag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Hexagon 105">
            <a:extLst>
              <a:ext uri="{FF2B5EF4-FFF2-40B4-BE49-F238E27FC236}">
                <a16:creationId xmlns:a16="http://schemas.microsoft.com/office/drawing/2014/main" id="{E298DFC0-4A54-734C-80D2-B1E375863F20}"/>
              </a:ext>
            </a:extLst>
          </p:cNvPr>
          <p:cNvSpPr/>
          <p:nvPr/>
        </p:nvSpPr>
        <p:spPr>
          <a:xfrm>
            <a:off x="12072077" y="5550106"/>
            <a:ext cx="609600" cy="172386"/>
          </a:xfrm>
          <a:prstGeom prst="hexag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Hexagon 106">
            <a:extLst>
              <a:ext uri="{FF2B5EF4-FFF2-40B4-BE49-F238E27FC236}">
                <a16:creationId xmlns:a16="http://schemas.microsoft.com/office/drawing/2014/main" id="{E8138618-91A1-0043-96F1-49EE1C296B68}"/>
              </a:ext>
            </a:extLst>
          </p:cNvPr>
          <p:cNvSpPr/>
          <p:nvPr/>
        </p:nvSpPr>
        <p:spPr>
          <a:xfrm rot="5400000">
            <a:off x="12442334" y="5191094"/>
            <a:ext cx="688049" cy="172387"/>
          </a:xfrm>
          <a:prstGeom prst="hexag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Hexagon 107">
            <a:extLst>
              <a:ext uri="{FF2B5EF4-FFF2-40B4-BE49-F238E27FC236}">
                <a16:creationId xmlns:a16="http://schemas.microsoft.com/office/drawing/2014/main" id="{32F5CC75-56B1-CB42-812B-E2CD0F453FD2}"/>
              </a:ext>
            </a:extLst>
          </p:cNvPr>
          <p:cNvSpPr/>
          <p:nvPr/>
        </p:nvSpPr>
        <p:spPr>
          <a:xfrm rot="5400000">
            <a:off x="12442334" y="5934607"/>
            <a:ext cx="688049" cy="172386"/>
          </a:xfrm>
          <a:prstGeom prst="hexag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Hexagon 108">
            <a:extLst>
              <a:ext uri="{FF2B5EF4-FFF2-40B4-BE49-F238E27FC236}">
                <a16:creationId xmlns:a16="http://schemas.microsoft.com/office/drawing/2014/main" id="{6EDB0269-2BD2-944D-8F49-5883ADC79473}"/>
              </a:ext>
            </a:extLst>
          </p:cNvPr>
          <p:cNvSpPr/>
          <p:nvPr/>
        </p:nvSpPr>
        <p:spPr>
          <a:xfrm>
            <a:off x="12090565" y="4829828"/>
            <a:ext cx="609600" cy="172386"/>
          </a:xfrm>
          <a:prstGeom prst="hexag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Hexagon 109">
            <a:extLst>
              <a:ext uri="{FF2B5EF4-FFF2-40B4-BE49-F238E27FC236}">
                <a16:creationId xmlns:a16="http://schemas.microsoft.com/office/drawing/2014/main" id="{7F81040E-93BE-6941-8D04-58F3EA8DDFD8}"/>
              </a:ext>
            </a:extLst>
          </p:cNvPr>
          <p:cNvSpPr/>
          <p:nvPr/>
        </p:nvSpPr>
        <p:spPr>
          <a:xfrm>
            <a:off x="12081321" y="6295864"/>
            <a:ext cx="609600" cy="172386"/>
          </a:xfrm>
          <a:prstGeom prst="hexag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D2211EA2-B070-ED47-9BD5-16F1E0CE6C28}"/>
              </a:ext>
            </a:extLst>
          </p:cNvPr>
          <p:cNvSpPr/>
          <p:nvPr/>
        </p:nvSpPr>
        <p:spPr>
          <a:xfrm>
            <a:off x="14050152" y="4658186"/>
            <a:ext cx="2007434" cy="201168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Hexagon 111">
            <a:extLst>
              <a:ext uri="{FF2B5EF4-FFF2-40B4-BE49-F238E27FC236}">
                <a16:creationId xmlns:a16="http://schemas.microsoft.com/office/drawing/2014/main" id="{BBF7AD01-2AB5-FD44-961B-86C847398A56}"/>
              </a:ext>
            </a:extLst>
          </p:cNvPr>
          <p:cNvSpPr/>
          <p:nvPr/>
        </p:nvSpPr>
        <p:spPr>
          <a:xfrm rot="5400000">
            <a:off x="14303860" y="5178345"/>
            <a:ext cx="688049" cy="172387"/>
          </a:xfrm>
          <a:prstGeom prst="hexag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Hexagon 112">
            <a:extLst>
              <a:ext uri="{FF2B5EF4-FFF2-40B4-BE49-F238E27FC236}">
                <a16:creationId xmlns:a16="http://schemas.microsoft.com/office/drawing/2014/main" id="{D24D626C-C8CB-7743-9732-6428DF41226A}"/>
              </a:ext>
            </a:extLst>
          </p:cNvPr>
          <p:cNvSpPr/>
          <p:nvPr/>
        </p:nvSpPr>
        <p:spPr>
          <a:xfrm rot="5400000">
            <a:off x="14303860" y="5921858"/>
            <a:ext cx="688049" cy="172386"/>
          </a:xfrm>
          <a:prstGeom prst="hexag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Hexagon 113">
            <a:extLst>
              <a:ext uri="{FF2B5EF4-FFF2-40B4-BE49-F238E27FC236}">
                <a16:creationId xmlns:a16="http://schemas.microsoft.com/office/drawing/2014/main" id="{FDD825D2-5CB1-6941-9627-4B03B287D02D}"/>
              </a:ext>
            </a:extLst>
          </p:cNvPr>
          <p:cNvSpPr/>
          <p:nvPr/>
        </p:nvSpPr>
        <p:spPr>
          <a:xfrm>
            <a:off x="14749069" y="5546352"/>
            <a:ext cx="609600" cy="172386"/>
          </a:xfrm>
          <a:prstGeom prst="hexag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Hexagon 114">
            <a:extLst>
              <a:ext uri="{FF2B5EF4-FFF2-40B4-BE49-F238E27FC236}">
                <a16:creationId xmlns:a16="http://schemas.microsoft.com/office/drawing/2014/main" id="{BA3972C5-C9A5-F345-A5CB-99DBCD720656}"/>
              </a:ext>
            </a:extLst>
          </p:cNvPr>
          <p:cNvSpPr/>
          <p:nvPr/>
        </p:nvSpPr>
        <p:spPr>
          <a:xfrm rot="5400000">
            <a:off x="15119326" y="5187340"/>
            <a:ext cx="688049" cy="172387"/>
          </a:xfrm>
          <a:prstGeom prst="hexag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Hexagon 115">
            <a:extLst>
              <a:ext uri="{FF2B5EF4-FFF2-40B4-BE49-F238E27FC236}">
                <a16:creationId xmlns:a16="http://schemas.microsoft.com/office/drawing/2014/main" id="{DA29C0C6-78A6-5846-BB65-B91DA6435506}"/>
              </a:ext>
            </a:extLst>
          </p:cNvPr>
          <p:cNvSpPr/>
          <p:nvPr/>
        </p:nvSpPr>
        <p:spPr>
          <a:xfrm rot="5400000">
            <a:off x="15119326" y="5930853"/>
            <a:ext cx="688049" cy="172386"/>
          </a:xfrm>
          <a:prstGeom prst="hexag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Hexagon 116">
            <a:extLst>
              <a:ext uri="{FF2B5EF4-FFF2-40B4-BE49-F238E27FC236}">
                <a16:creationId xmlns:a16="http://schemas.microsoft.com/office/drawing/2014/main" id="{B1405088-1F71-C542-90FA-1FB9A6C4E3C9}"/>
              </a:ext>
            </a:extLst>
          </p:cNvPr>
          <p:cNvSpPr/>
          <p:nvPr/>
        </p:nvSpPr>
        <p:spPr>
          <a:xfrm>
            <a:off x="14767557" y="4826074"/>
            <a:ext cx="609600" cy="172386"/>
          </a:xfrm>
          <a:prstGeom prst="hexag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Hexagon 117">
            <a:extLst>
              <a:ext uri="{FF2B5EF4-FFF2-40B4-BE49-F238E27FC236}">
                <a16:creationId xmlns:a16="http://schemas.microsoft.com/office/drawing/2014/main" id="{B58CDB3F-04E1-FE4B-B571-E8D47080A354}"/>
              </a:ext>
            </a:extLst>
          </p:cNvPr>
          <p:cNvSpPr/>
          <p:nvPr/>
        </p:nvSpPr>
        <p:spPr>
          <a:xfrm>
            <a:off x="14758313" y="6292110"/>
            <a:ext cx="609600" cy="172386"/>
          </a:xfrm>
          <a:prstGeom prst="hexag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8DF5522C-AE5B-8B4F-B108-22BCAD815AA7}"/>
              </a:ext>
            </a:extLst>
          </p:cNvPr>
          <p:cNvSpPr/>
          <p:nvPr/>
        </p:nvSpPr>
        <p:spPr>
          <a:xfrm>
            <a:off x="16727144" y="4646958"/>
            <a:ext cx="2007434" cy="201168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Hexagon 119">
            <a:extLst>
              <a:ext uri="{FF2B5EF4-FFF2-40B4-BE49-F238E27FC236}">
                <a16:creationId xmlns:a16="http://schemas.microsoft.com/office/drawing/2014/main" id="{FCC2C31A-02C9-1241-A2EE-7EBE9BB22791}"/>
              </a:ext>
            </a:extLst>
          </p:cNvPr>
          <p:cNvSpPr/>
          <p:nvPr/>
        </p:nvSpPr>
        <p:spPr>
          <a:xfrm rot="5400000">
            <a:off x="16980852" y="5167117"/>
            <a:ext cx="688049" cy="172387"/>
          </a:xfrm>
          <a:prstGeom prst="hexag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Hexagon 120">
            <a:extLst>
              <a:ext uri="{FF2B5EF4-FFF2-40B4-BE49-F238E27FC236}">
                <a16:creationId xmlns:a16="http://schemas.microsoft.com/office/drawing/2014/main" id="{742D0FA8-0EE1-EE45-BE97-4BF64C8AA01B}"/>
              </a:ext>
            </a:extLst>
          </p:cNvPr>
          <p:cNvSpPr/>
          <p:nvPr/>
        </p:nvSpPr>
        <p:spPr>
          <a:xfrm rot="5400000">
            <a:off x="16980852" y="5910630"/>
            <a:ext cx="688049" cy="172386"/>
          </a:xfrm>
          <a:prstGeom prst="hexag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Hexagon 121">
            <a:extLst>
              <a:ext uri="{FF2B5EF4-FFF2-40B4-BE49-F238E27FC236}">
                <a16:creationId xmlns:a16="http://schemas.microsoft.com/office/drawing/2014/main" id="{71908C5E-47F4-E645-9BA2-0332B68F003E}"/>
              </a:ext>
            </a:extLst>
          </p:cNvPr>
          <p:cNvSpPr/>
          <p:nvPr/>
        </p:nvSpPr>
        <p:spPr>
          <a:xfrm>
            <a:off x="17426061" y="5535124"/>
            <a:ext cx="609600" cy="172386"/>
          </a:xfrm>
          <a:prstGeom prst="hexag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Hexagon 122">
            <a:extLst>
              <a:ext uri="{FF2B5EF4-FFF2-40B4-BE49-F238E27FC236}">
                <a16:creationId xmlns:a16="http://schemas.microsoft.com/office/drawing/2014/main" id="{FE6EF15B-5371-5546-83E6-A6FF823AC456}"/>
              </a:ext>
            </a:extLst>
          </p:cNvPr>
          <p:cNvSpPr/>
          <p:nvPr/>
        </p:nvSpPr>
        <p:spPr>
          <a:xfrm rot="5400000">
            <a:off x="17796318" y="5176112"/>
            <a:ext cx="688049" cy="172387"/>
          </a:xfrm>
          <a:prstGeom prst="hexag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Hexagon 123">
            <a:extLst>
              <a:ext uri="{FF2B5EF4-FFF2-40B4-BE49-F238E27FC236}">
                <a16:creationId xmlns:a16="http://schemas.microsoft.com/office/drawing/2014/main" id="{7EFB3F15-2AFD-A849-AB86-CEA239EDFF5D}"/>
              </a:ext>
            </a:extLst>
          </p:cNvPr>
          <p:cNvSpPr/>
          <p:nvPr/>
        </p:nvSpPr>
        <p:spPr>
          <a:xfrm rot="5400000">
            <a:off x="17796318" y="5919625"/>
            <a:ext cx="688049" cy="172386"/>
          </a:xfrm>
          <a:prstGeom prst="hexag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Hexagon 124">
            <a:extLst>
              <a:ext uri="{FF2B5EF4-FFF2-40B4-BE49-F238E27FC236}">
                <a16:creationId xmlns:a16="http://schemas.microsoft.com/office/drawing/2014/main" id="{BD6DDBA1-6F33-AC4D-B8B1-9AB6ED1279CD}"/>
              </a:ext>
            </a:extLst>
          </p:cNvPr>
          <p:cNvSpPr/>
          <p:nvPr/>
        </p:nvSpPr>
        <p:spPr>
          <a:xfrm>
            <a:off x="17444549" y="4814846"/>
            <a:ext cx="609600" cy="172386"/>
          </a:xfrm>
          <a:prstGeom prst="hexag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Hexagon 125">
            <a:extLst>
              <a:ext uri="{FF2B5EF4-FFF2-40B4-BE49-F238E27FC236}">
                <a16:creationId xmlns:a16="http://schemas.microsoft.com/office/drawing/2014/main" id="{E92ED9D4-762A-284E-9FFC-F986801C0464}"/>
              </a:ext>
            </a:extLst>
          </p:cNvPr>
          <p:cNvSpPr/>
          <p:nvPr/>
        </p:nvSpPr>
        <p:spPr>
          <a:xfrm>
            <a:off x="17435305" y="6280882"/>
            <a:ext cx="609600" cy="172386"/>
          </a:xfrm>
          <a:prstGeom prst="hexag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8524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D5105BD-7A80-324D-9CAD-A67392117E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3811" y="473276"/>
            <a:ext cx="1821238" cy="183401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3BEFB6D-7332-9844-95A5-7F5193AD86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632" y="913757"/>
            <a:ext cx="1129129" cy="11291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D6457C-C134-4F4D-9B21-8E0214CFCDE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4668" r="7734"/>
          <a:stretch/>
        </p:blipFill>
        <p:spPr>
          <a:xfrm>
            <a:off x="3695887" y="913757"/>
            <a:ext cx="1150375" cy="1228500"/>
          </a:xfrm>
          <a:prstGeom prst="rect">
            <a:avLst/>
          </a:prstGeom>
        </p:spPr>
      </p:pic>
      <p:sp>
        <p:nvSpPr>
          <p:cNvPr id="8" name="Right Arrow 7">
            <a:extLst>
              <a:ext uri="{FF2B5EF4-FFF2-40B4-BE49-F238E27FC236}">
                <a16:creationId xmlns:a16="http://schemas.microsoft.com/office/drawing/2014/main" id="{EC406EEA-3A81-C54A-96CC-0DFCC81B21D8}"/>
              </a:ext>
            </a:extLst>
          </p:cNvPr>
          <p:cNvSpPr/>
          <p:nvPr/>
        </p:nvSpPr>
        <p:spPr>
          <a:xfrm>
            <a:off x="1960881" y="1168757"/>
            <a:ext cx="1448886" cy="646331"/>
          </a:xfrm>
          <a:prstGeom prst="rightArrow">
            <a:avLst/>
          </a:prstGeom>
          <a:solidFill>
            <a:srgbClr val="27373A"/>
          </a:solidFill>
          <a:ln>
            <a:solidFill>
              <a:srgbClr val="2737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CE785A-91C8-F04F-8D4C-98BE04F1D03C}"/>
              </a:ext>
            </a:extLst>
          </p:cNvPr>
          <p:cNvSpPr txBox="1"/>
          <p:nvPr/>
        </p:nvSpPr>
        <p:spPr>
          <a:xfrm>
            <a:off x="1960881" y="2142257"/>
            <a:ext cx="19772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latin typeface="Fira Sans" panose="020B0503050000020004" pitchFamily="34" charset="0"/>
                <a:ea typeface="Fira Sans" panose="020B0503050000020004" pitchFamily="34" charset="0"/>
              </a:rPr>
              <a:t>denoising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910B54A-8862-3040-8A43-BE345859AF53}"/>
              </a:ext>
            </a:extLst>
          </p:cNvPr>
          <p:cNvSpPr txBox="1"/>
          <p:nvPr/>
        </p:nvSpPr>
        <p:spPr>
          <a:xfrm>
            <a:off x="5660572" y="2342312"/>
            <a:ext cx="32439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latin typeface="Fira Sans" panose="020B0503050000020004" pitchFamily="34" charset="0"/>
                <a:ea typeface="Fira Sans" panose="020B0503050000020004" pitchFamily="34" charset="0"/>
              </a:rPr>
              <a:t>synthetic data generation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1F37767-5C65-494D-8847-82AAA0C8DBE8}"/>
              </a:ext>
            </a:extLst>
          </p:cNvPr>
          <p:cNvSpPr txBox="1"/>
          <p:nvPr/>
        </p:nvSpPr>
        <p:spPr>
          <a:xfrm>
            <a:off x="545632" y="4315634"/>
            <a:ext cx="197728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latin typeface="Fira Sans" panose="020B0503050000020004" pitchFamily="34" charset="0"/>
                <a:ea typeface="Fira Sans" panose="020B0503050000020004" pitchFamily="34" charset="0"/>
              </a:rPr>
              <a:t>individual 1</a:t>
            </a:r>
          </a:p>
          <a:p>
            <a:r>
              <a:rPr lang="en-US" sz="2000">
                <a:latin typeface="Fira Sans" panose="020B0503050000020004" pitchFamily="34" charset="0"/>
                <a:ea typeface="Fira Sans" panose="020B0503050000020004" pitchFamily="34" charset="0"/>
              </a:rPr>
              <a:t>individual 2</a:t>
            </a:r>
          </a:p>
          <a:p>
            <a:r>
              <a:rPr lang="en-US" sz="2000">
                <a:latin typeface="Fira Sans" panose="020B0503050000020004" pitchFamily="34" charset="0"/>
                <a:ea typeface="Fira Sans" panose="020B0503050000020004" pitchFamily="34" charset="0"/>
              </a:rPr>
              <a:t> ...</a:t>
            </a:r>
          </a:p>
          <a:p>
            <a:r>
              <a:rPr lang="en-US" sz="2000">
                <a:latin typeface="Fira Sans" panose="020B0503050000020004" pitchFamily="34" charset="0"/>
                <a:ea typeface="Fira Sans" panose="020B0503050000020004" pitchFamily="34" charset="0"/>
              </a:rPr>
              <a:t>individual 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CF65D88-699B-F546-95F8-B96BF5CEA7B0}"/>
              </a:ext>
            </a:extLst>
          </p:cNvPr>
          <p:cNvSpPr txBox="1"/>
          <p:nvPr/>
        </p:nvSpPr>
        <p:spPr>
          <a:xfrm>
            <a:off x="2276463" y="3727510"/>
            <a:ext cx="43638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latin typeface="Fira Sans" panose="020B0503050000020004" pitchFamily="34" charset="0"/>
                <a:ea typeface="Fira Sans" panose="020B0503050000020004" pitchFamily="34" charset="0"/>
              </a:rPr>
              <a:t>single nucleotide polymorphisms (SNPs) loci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11F940-ED4E-A04E-B808-1D823193797F}"/>
              </a:ext>
            </a:extLst>
          </p:cNvPr>
          <p:cNvSpPr txBox="1"/>
          <p:nvPr/>
        </p:nvSpPr>
        <p:spPr>
          <a:xfrm>
            <a:off x="2272464" y="3987520"/>
            <a:ext cx="43678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latin typeface="Fira Sans" panose="020B0503050000020004" pitchFamily="34" charset="0"/>
                <a:ea typeface="Fira Sans" panose="020B0503050000020004" pitchFamily="34" charset="0"/>
              </a:rPr>
              <a:t>144	312	436	800	943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56B8804-84EC-1C4D-8AB3-24ED19554CE1}"/>
              </a:ext>
            </a:extLst>
          </p:cNvPr>
          <p:cNvSpPr txBox="1"/>
          <p:nvPr/>
        </p:nvSpPr>
        <p:spPr>
          <a:xfrm>
            <a:off x="2410573" y="4330707"/>
            <a:ext cx="444742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rgbClr val="E76D00"/>
                </a:solidFill>
                <a:latin typeface="Fira Mono" panose="020B0509050000020004" pitchFamily="49" charset="0"/>
                <a:ea typeface="Fira Mono" panose="020B0509050000020004" pitchFamily="49" charset="0"/>
              </a:rPr>
              <a:t>A</a:t>
            </a:r>
            <a:r>
              <a:rPr lang="en-US" sz="2000" b="1">
                <a:latin typeface="Fira Mono" panose="020B0509050000020004" pitchFamily="49" charset="0"/>
                <a:ea typeface="Fira Mono" panose="020B0509050000020004" pitchFamily="49" charset="0"/>
              </a:rPr>
              <a:t>	</a:t>
            </a:r>
            <a:r>
              <a:rPr lang="en-US" sz="2000" b="1">
                <a:solidFill>
                  <a:srgbClr val="8CC2B7"/>
                </a:solidFill>
                <a:latin typeface="Fira Mono" panose="020B0509050000020004" pitchFamily="49" charset="0"/>
                <a:ea typeface="Fira Mono" panose="020B0509050000020004" pitchFamily="49" charset="0"/>
              </a:rPr>
              <a:t>T	T</a:t>
            </a:r>
            <a:r>
              <a:rPr lang="en-US" sz="2000" b="1">
                <a:latin typeface="Fira Mono" panose="020B0509050000020004" pitchFamily="49" charset="0"/>
                <a:ea typeface="Fira Mono" panose="020B0509050000020004" pitchFamily="49" charset="0"/>
              </a:rPr>
              <a:t>	</a:t>
            </a:r>
            <a:r>
              <a:rPr lang="en-US" sz="2000" b="1">
                <a:solidFill>
                  <a:srgbClr val="DFD693"/>
                </a:solidFill>
                <a:latin typeface="Fira Mono" panose="020B0509050000020004" pitchFamily="49" charset="0"/>
                <a:ea typeface="Fira Mono" panose="020B0509050000020004" pitchFamily="49" charset="0"/>
              </a:rPr>
              <a:t>C</a:t>
            </a:r>
            <a:r>
              <a:rPr lang="en-US" sz="2000" b="1">
                <a:latin typeface="Fira Mono" panose="020B0509050000020004" pitchFamily="49" charset="0"/>
                <a:ea typeface="Fira Mono" panose="020B0509050000020004" pitchFamily="49" charset="0"/>
              </a:rPr>
              <a:t>	</a:t>
            </a:r>
            <a:r>
              <a:rPr lang="en-US" sz="2000" b="1">
                <a:solidFill>
                  <a:srgbClr val="87A7D0"/>
                </a:solidFill>
                <a:latin typeface="Fira Mono" panose="020B0509050000020004" pitchFamily="49" charset="0"/>
                <a:ea typeface="Fira Mono" panose="020B0509050000020004" pitchFamily="49" charset="0"/>
              </a:rPr>
              <a:t>G</a:t>
            </a:r>
          </a:p>
          <a:p>
            <a:r>
              <a:rPr lang="en-US" sz="2000" b="1">
                <a:solidFill>
                  <a:srgbClr val="8CC2B7"/>
                </a:solidFill>
                <a:latin typeface="Fira Mono" panose="020B0509050000020004" pitchFamily="49" charset="0"/>
                <a:ea typeface="Fira Mono" panose="020B0509050000020004" pitchFamily="49" charset="0"/>
              </a:rPr>
              <a:t>T</a:t>
            </a:r>
            <a:r>
              <a:rPr lang="en-US" sz="2000" b="1">
                <a:latin typeface="Fira Mono" panose="020B0509050000020004" pitchFamily="49" charset="0"/>
                <a:ea typeface="Fira Mono" panose="020B0509050000020004" pitchFamily="49" charset="0"/>
              </a:rPr>
              <a:t>	</a:t>
            </a:r>
            <a:r>
              <a:rPr lang="en-US" sz="2000" b="1">
                <a:solidFill>
                  <a:srgbClr val="87A7D0"/>
                </a:solidFill>
                <a:latin typeface="Fira Mono" panose="020B0509050000020004" pitchFamily="49" charset="0"/>
                <a:ea typeface="Fira Mono" panose="020B0509050000020004" pitchFamily="49" charset="0"/>
              </a:rPr>
              <a:t>G	G</a:t>
            </a:r>
            <a:r>
              <a:rPr lang="en-US" sz="2000" b="1">
                <a:latin typeface="Fira Mono" panose="020B0509050000020004" pitchFamily="49" charset="0"/>
                <a:ea typeface="Fira Mono" panose="020B0509050000020004" pitchFamily="49" charset="0"/>
              </a:rPr>
              <a:t>	</a:t>
            </a:r>
            <a:r>
              <a:rPr lang="en-US" sz="2000" b="1">
                <a:solidFill>
                  <a:srgbClr val="DFD693"/>
                </a:solidFill>
                <a:latin typeface="Fira Mono" panose="020B0509050000020004" pitchFamily="49" charset="0"/>
                <a:ea typeface="Fira Mono" panose="020B0509050000020004" pitchFamily="49" charset="0"/>
              </a:rPr>
              <a:t>C	C</a:t>
            </a:r>
          </a:p>
          <a:p>
            <a:endParaRPr lang="en-US" sz="2000" b="1">
              <a:latin typeface="Fira Mono" panose="020B0509050000020004" pitchFamily="49" charset="0"/>
              <a:ea typeface="Fira Mono" panose="020B0509050000020004" pitchFamily="49" charset="0"/>
            </a:endParaRPr>
          </a:p>
          <a:p>
            <a:r>
              <a:rPr lang="en-US" sz="2000" b="1">
                <a:solidFill>
                  <a:srgbClr val="DFD693"/>
                </a:solidFill>
                <a:latin typeface="Fira Mono" panose="020B0509050000020004" pitchFamily="49" charset="0"/>
                <a:ea typeface="Fira Mono" panose="020B0509050000020004" pitchFamily="49" charset="0"/>
              </a:rPr>
              <a:t>C</a:t>
            </a:r>
            <a:r>
              <a:rPr lang="en-US" sz="2000" b="1">
                <a:latin typeface="Fira Mono" panose="020B0509050000020004" pitchFamily="49" charset="0"/>
                <a:ea typeface="Fira Mono" panose="020B0509050000020004" pitchFamily="49" charset="0"/>
              </a:rPr>
              <a:t>	</a:t>
            </a:r>
            <a:r>
              <a:rPr lang="en-US" sz="2000" b="1">
                <a:solidFill>
                  <a:srgbClr val="E76D00"/>
                </a:solidFill>
                <a:latin typeface="Fira Mono" panose="020B0509050000020004" pitchFamily="49" charset="0"/>
                <a:ea typeface="Fira Mono" panose="020B0509050000020004" pitchFamily="49" charset="0"/>
              </a:rPr>
              <a:t>A</a:t>
            </a:r>
            <a:r>
              <a:rPr lang="en-US" sz="2000" b="1">
                <a:latin typeface="Fira Mono" panose="020B0509050000020004" pitchFamily="49" charset="0"/>
                <a:ea typeface="Fira Mono" panose="020B0509050000020004" pitchFamily="49" charset="0"/>
              </a:rPr>
              <a:t>	</a:t>
            </a:r>
            <a:r>
              <a:rPr lang="en-US" sz="2000" b="1">
                <a:solidFill>
                  <a:srgbClr val="8CC2B7"/>
                </a:solidFill>
                <a:latin typeface="Fira Mono" panose="020B0509050000020004" pitchFamily="49" charset="0"/>
                <a:ea typeface="Fira Mono" panose="020B0509050000020004" pitchFamily="49" charset="0"/>
              </a:rPr>
              <a:t>T</a:t>
            </a:r>
            <a:r>
              <a:rPr lang="en-US" sz="2000" b="1">
                <a:latin typeface="Fira Mono" panose="020B0509050000020004" pitchFamily="49" charset="0"/>
                <a:ea typeface="Fira Mono" panose="020B0509050000020004" pitchFamily="49" charset="0"/>
              </a:rPr>
              <a:t>	</a:t>
            </a:r>
            <a:r>
              <a:rPr lang="en-US" sz="2000" b="1">
                <a:solidFill>
                  <a:srgbClr val="E76D00"/>
                </a:solidFill>
                <a:latin typeface="Fira Mono" panose="020B0509050000020004" pitchFamily="49" charset="0"/>
                <a:ea typeface="Fira Mono" panose="020B0509050000020004" pitchFamily="49" charset="0"/>
              </a:rPr>
              <a:t>A</a:t>
            </a:r>
            <a:r>
              <a:rPr lang="en-US" sz="2000" b="1">
                <a:latin typeface="Fira Mono" panose="020B0509050000020004" pitchFamily="49" charset="0"/>
                <a:ea typeface="Fira Mono" panose="020B0509050000020004" pitchFamily="49" charset="0"/>
              </a:rPr>
              <a:t>	</a:t>
            </a:r>
            <a:r>
              <a:rPr lang="en-US" sz="2000" b="1">
                <a:solidFill>
                  <a:srgbClr val="87A7D0"/>
                </a:solidFill>
                <a:latin typeface="Fira Mono" panose="020B0509050000020004" pitchFamily="49" charset="0"/>
                <a:ea typeface="Fira Mono" panose="020B0509050000020004" pitchFamily="49" charset="0"/>
              </a:rPr>
              <a:t>G</a:t>
            </a:r>
            <a:r>
              <a:rPr lang="en-US" sz="2000" b="1">
                <a:latin typeface="Fira Mono" panose="020B0509050000020004" pitchFamily="49" charset="0"/>
                <a:ea typeface="Fira Mono" panose="020B0509050000020004" pitchFamily="49" charset="0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13928627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tangle 77">
            <a:extLst>
              <a:ext uri="{FF2B5EF4-FFF2-40B4-BE49-F238E27FC236}">
                <a16:creationId xmlns:a16="http://schemas.microsoft.com/office/drawing/2014/main" id="{A37F65B8-1D59-0A48-9D8D-D575E6E84426}"/>
              </a:ext>
            </a:extLst>
          </p:cNvPr>
          <p:cNvSpPr/>
          <p:nvPr/>
        </p:nvSpPr>
        <p:spPr>
          <a:xfrm>
            <a:off x="5190612" y="505359"/>
            <a:ext cx="3383280" cy="914400"/>
          </a:xfrm>
          <a:prstGeom prst="rect">
            <a:avLst/>
          </a:prstGeom>
          <a:solidFill>
            <a:srgbClr val="8CC2B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54D3482C-E232-6C42-AA11-C1CFC586C6E5}"/>
              </a:ext>
            </a:extLst>
          </p:cNvPr>
          <p:cNvSpPr txBox="1"/>
          <p:nvPr/>
        </p:nvSpPr>
        <p:spPr>
          <a:xfrm>
            <a:off x="6608194" y="592418"/>
            <a:ext cx="8111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>
                <a:latin typeface="Fira Sans" panose="020B0503050000020004" pitchFamily="34" charset="0"/>
                <a:ea typeface="Fira Sans" panose="020B0503050000020004" pitchFamily="34" charset="0"/>
              </a:rPr>
              <a:t>W</a:t>
            </a:r>
            <a:r>
              <a:rPr lang="en-US" sz="4000" b="1" baseline="-25000">
                <a:latin typeface="Fira Sans" panose="020B0503050000020004" pitchFamily="34" charset="0"/>
                <a:ea typeface="Fira Sans" panose="020B0503050000020004" pitchFamily="34" charset="0"/>
              </a:rPr>
              <a:t>2</a:t>
            </a:r>
            <a:endParaRPr lang="en-US" sz="4000">
              <a:latin typeface="Fira Sans Light" panose="020B0403050000020004" pitchFamily="34" charset="-120"/>
              <a:ea typeface="Fira Sans Light" panose="020B0403050000020004" pitchFamily="34" charset="-12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3CF1B17-84F4-8A4A-8148-7F23FDE96526}"/>
              </a:ext>
            </a:extLst>
          </p:cNvPr>
          <p:cNvSpPr/>
          <p:nvPr/>
        </p:nvSpPr>
        <p:spPr>
          <a:xfrm rot="5400000">
            <a:off x="2879057" y="1739799"/>
            <a:ext cx="3383280" cy="914400"/>
          </a:xfrm>
          <a:prstGeom prst="rect">
            <a:avLst/>
          </a:prstGeom>
          <a:solidFill>
            <a:srgbClr val="8CC2B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04FE28D-70FD-B446-B009-FC77BBB1D1FA}"/>
              </a:ext>
            </a:extLst>
          </p:cNvPr>
          <p:cNvSpPr txBox="1"/>
          <p:nvPr/>
        </p:nvSpPr>
        <p:spPr>
          <a:xfrm>
            <a:off x="4214565" y="1700964"/>
            <a:ext cx="8111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>
                <a:latin typeface="Fira Sans" panose="020B0503050000020004" pitchFamily="34" charset="0"/>
                <a:ea typeface="Fira Sans" panose="020B0503050000020004" pitchFamily="34" charset="0"/>
              </a:rPr>
              <a:t>W</a:t>
            </a:r>
            <a:r>
              <a:rPr lang="en-US" sz="4000" baseline="-25000"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  <a:endParaRPr lang="en-US" sz="4000">
              <a:latin typeface="Fira Sans Light" panose="020B0403050000020004" pitchFamily="34" charset="-120"/>
              <a:ea typeface="Fira Sans Light" panose="020B0403050000020004" pitchFamily="34" charset="-120"/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D20D24C7-89C7-0A4E-9FF9-9609481A6055}"/>
              </a:ext>
            </a:extLst>
          </p:cNvPr>
          <p:cNvSpPr/>
          <p:nvPr/>
        </p:nvSpPr>
        <p:spPr>
          <a:xfrm>
            <a:off x="438086" y="494525"/>
            <a:ext cx="3383280" cy="548640"/>
          </a:xfrm>
          <a:prstGeom prst="rect">
            <a:avLst/>
          </a:prstGeom>
          <a:solidFill>
            <a:srgbClr val="DFD69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F7E21E9-6809-C24C-A8EE-92804A992E81}"/>
              </a:ext>
            </a:extLst>
          </p:cNvPr>
          <p:cNvSpPr txBox="1"/>
          <p:nvPr/>
        </p:nvSpPr>
        <p:spPr>
          <a:xfrm>
            <a:off x="1912799" y="450316"/>
            <a:ext cx="7241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  <a:r>
              <a:rPr lang="en-US" sz="4000" baseline="30000">
                <a:latin typeface="Fira Sans Light" panose="020B0403050000020004" pitchFamily="34" charset="-120"/>
                <a:ea typeface="Fira Sans Light" panose="020B0403050000020004" pitchFamily="34" charset="-120"/>
              </a:rPr>
              <a:t>T</a:t>
            </a:r>
            <a:endParaRPr lang="en-US" sz="4000">
              <a:latin typeface="Fira Sans Light" panose="020B0403050000020004" pitchFamily="34" charset="-120"/>
              <a:ea typeface="Fira Sans Light" panose="020B0403050000020004" pitchFamily="34" charset="-12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DD422EE8-F08C-8A47-81EB-D8C804CE2153}"/>
              </a:ext>
            </a:extLst>
          </p:cNvPr>
          <p:cNvSpPr txBox="1"/>
          <p:nvPr/>
        </p:nvSpPr>
        <p:spPr>
          <a:xfrm>
            <a:off x="8743424" y="342594"/>
            <a:ext cx="7241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>
                <a:latin typeface="Fira Sans" panose="020B0503050000020004" pitchFamily="34" charset="0"/>
                <a:ea typeface="Fira Sans" panose="020B0503050000020004" pitchFamily="34" charset="0"/>
              </a:rPr>
              <a:t>=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B6CC4432-8756-BD4D-8F00-455682E13114}"/>
              </a:ext>
            </a:extLst>
          </p:cNvPr>
          <p:cNvSpPr/>
          <p:nvPr/>
        </p:nvSpPr>
        <p:spPr>
          <a:xfrm>
            <a:off x="9385423" y="494525"/>
            <a:ext cx="3383280" cy="548640"/>
          </a:xfrm>
          <a:prstGeom prst="rect">
            <a:avLst/>
          </a:prstGeom>
          <a:solidFill>
            <a:srgbClr val="E76D00">
              <a:alpha val="39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4DB5A82F-E0D9-EF4E-8497-42A1E54803E1}"/>
              </a:ext>
            </a:extLst>
          </p:cNvPr>
          <p:cNvSpPr txBox="1"/>
          <p:nvPr/>
        </p:nvSpPr>
        <p:spPr>
          <a:xfrm>
            <a:off x="10478125" y="450316"/>
            <a:ext cx="11061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latin typeface="Fira Sans" panose="020B0503050000020004" pitchFamily="34" charset="0"/>
                <a:ea typeface="Fira Sans" panose="020B0503050000020004" pitchFamily="34" charset="0"/>
              </a:rPr>
              <a:t>f(x)</a:t>
            </a:r>
            <a:r>
              <a:rPr lang="en-US" sz="4000" baseline="30000">
                <a:latin typeface="Fira Sans Light" panose="020B0403050000020004" pitchFamily="34" charset="-120"/>
                <a:ea typeface="Fira Sans Light" panose="020B0403050000020004" pitchFamily="34" charset="-120"/>
              </a:rPr>
              <a:t>T</a:t>
            </a:r>
            <a:endParaRPr lang="en-US" sz="4000">
              <a:latin typeface="Fira Sans Light" panose="020B0403050000020004" pitchFamily="34" charset="-120"/>
              <a:ea typeface="Fira Sans Light" panose="020B0403050000020004" pitchFamily="34" charset="-120"/>
            </a:endParaRPr>
          </a:p>
        </p:txBody>
      </p:sp>
      <p:sp>
        <p:nvSpPr>
          <p:cNvPr id="28" name="Left Brace 27">
            <a:extLst>
              <a:ext uri="{FF2B5EF4-FFF2-40B4-BE49-F238E27FC236}">
                <a16:creationId xmlns:a16="http://schemas.microsoft.com/office/drawing/2014/main" id="{AFF98F0D-D9E5-4949-92CF-69B7A3C5983A}"/>
              </a:ext>
            </a:extLst>
          </p:cNvPr>
          <p:cNvSpPr/>
          <p:nvPr/>
        </p:nvSpPr>
        <p:spPr>
          <a:xfrm rot="5400000">
            <a:off x="4415313" y="-160092"/>
            <a:ext cx="306731" cy="914090"/>
          </a:xfrm>
          <a:prstGeom prst="leftBrace">
            <a:avLst/>
          </a:prstGeom>
          <a:ln w="25400">
            <a:solidFill>
              <a:srgbClr val="2737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Left Brace 28">
            <a:extLst>
              <a:ext uri="{FF2B5EF4-FFF2-40B4-BE49-F238E27FC236}">
                <a16:creationId xmlns:a16="http://schemas.microsoft.com/office/drawing/2014/main" id="{993D1094-466D-E24B-BB76-BCB065BD4F6F}"/>
              </a:ext>
            </a:extLst>
          </p:cNvPr>
          <p:cNvSpPr/>
          <p:nvPr/>
        </p:nvSpPr>
        <p:spPr>
          <a:xfrm rot="5400000">
            <a:off x="6713109" y="-1328366"/>
            <a:ext cx="373737" cy="3256933"/>
          </a:xfrm>
          <a:prstGeom prst="leftBrace">
            <a:avLst/>
          </a:prstGeom>
          <a:ln w="25400">
            <a:solidFill>
              <a:srgbClr val="2737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2C28E52-B8C9-5247-9F3C-CAFA50BA867A}"/>
              </a:ext>
            </a:extLst>
          </p:cNvPr>
          <p:cNvSpPr txBox="1"/>
          <p:nvPr/>
        </p:nvSpPr>
        <p:spPr>
          <a:xfrm>
            <a:off x="4403682" y="-280096"/>
            <a:ext cx="7241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k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91F104C-F442-ED4F-9406-755FABA7F556}"/>
              </a:ext>
            </a:extLst>
          </p:cNvPr>
          <p:cNvSpPr txBox="1"/>
          <p:nvPr/>
        </p:nvSpPr>
        <p:spPr>
          <a:xfrm>
            <a:off x="6725211" y="-261830"/>
            <a:ext cx="7241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d</a:t>
            </a:r>
          </a:p>
        </p:txBody>
      </p:sp>
      <p:sp>
        <p:nvSpPr>
          <p:cNvPr id="36" name="Left Brace 35">
            <a:extLst>
              <a:ext uri="{FF2B5EF4-FFF2-40B4-BE49-F238E27FC236}">
                <a16:creationId xmlns:a16="http://schemas.microsoft.com/office/drawing/2014/main" id="{5680ADF7-2B98-B74C-9594-4731D107AFDC}"/>
              </a:ext>
            </a:extLst>
          </p:cNvPr>
          <p:cNvSpPr/>
          <p:nvPr/>
        </p:nvSpPr>
        <p:spPr>
          <a:xfrm rot="5400000">
            <a:off x="10827728" y="-1370930"/>
            <a:ext cx="373737" cy="3256933"/>
          </a:xfrm>
          <a:prstGeom prst="leftBrace">
            <a:avLst/>
          </a:prstGeom>
          <a:ln w="25400">
            <a:solidFill>
              <a:srgbClr val="2737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403897C-B326-1F4E-ABEA-036FC7275EF2}"/>
              </a:ext>
            </a:extLst>
          </p:cNvPr>
          <p:cNvSpPr txBox="1"/>
          <p:nvPr/>
        </p:nvSpPr>
        <p:spPr>
          <a:xfrm>
            <a:off x="10815166" y="-320337"/>
            <a:ext cx="7241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d</a:t>
            </a:r>
          </a:p>
        </p:txBody>
      </p:sp>
      <p:sp>
        <p:nvSpPr>
          <p:cNvPr id="38" name="Left Brace 37">
            <a:extLst>
              <a:ext uri="{FF2B5EF4-FFF2-40B4-BE49-F238E27FC236}">
                <a16:creationId xmlns:a16="http://schemas.microsoft.com/office/drawing/2014/main" id="{0FE8C9D8-1330-B347-AA7D-8B5B0990C258}"/>
              </a:ext>
            </a:extLst>
          </p:cNvPr>
          <p:cNvSpPr/>
          <p:nvPr/>
        </p:nvSpPr>
        <p:spPr>
          <a:xfrm rot="5400000">
            <a:off x="1909125" y="-1387786"/>
            <a:ext cx="373737" cy="3256933"/>
          </a:xfrm>
          <a:prstGeom prst="leftBrace">
            <a:avLst/>
          </a:prstGeom>
          <a:ln w="25400">
            <a:solidFill>
              <a:srgbClr val="2737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926BAB2-5FE2-4C45-AE6B-0013D776527D}"/>
              </a:ext>
            </a:extLst>
          </p:cNvPr>
          <p:cNvSpPr txBox="1"/>
          <p:nvPr/>
        </p:nvSpPr>
        <p:spPr>
          <a:xfrm>
            <a:off x="1921227" y="-321250"/>
            <a:ext cx="7241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2CA4D5E-0E81-0344-9B95-3B4B4C944045}"/>
              </a:ext>
            </a:extLst>
          </p:cNvPr>
          <p:cNvSpPr txBox="1"/>
          <p:nvPr/>
        </p:nvSpPr>
        <p:spPr>
          <a:xfrm>
            <a:off x="3521779" y="3910087"/>
            <a:ext cx="21967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latin typeface="Fira Sans" panose="020B0503050000020004" pitchFamily="34" charset="0"/>
                <a:ea typeface="Fira Sans" panose="020B0503050000020004" pitchFamily="34" charset="0"/>
              </a:rPr>
              <a:t>encoder</a:t>
            </a:r>
            <a:endParaRPr lang="en-US" sz="4000">
              <a:latin typeface="Fira Sans Light" panose="020B0403050000020004" pitchFamily="34" charset="-120"/>
              <a:ea typeface="Fira Sans Light" panose="020B0403050000020004" pitchFamily="34" charset="-12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CAC5CD9-014D-BF42-9402-45DC51E71483}"/>
              </a:ext>
            </a:extLst>
          </p:cNvPr>
          <p:cNvSpPr txBox="1"/>
          <p:nvPr/>
        </p:nvSpPr>
        <p:spPr>
          <a:xfrm>
            <a:off x="5718509" y="1603094"/>
            <a:ext cx="21967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latin typeface="Fira Sans" panose="020B0503050000020004" pitchFamily="34" charset="0"/>
                <a:ea typeface="Fira Sans" panose="020B0503050000020004" pitchFamily="34" charset="0"/>
              </a:rPr>
              <a:t>decoder</a:t>
            </a:r>
            <a:endParaRPr lang="en-US" sz="4000">
              <a:latin typeface="Fira Sans Light" panose="020B0403050000020004" pitchFamily="34" charset="-120"/>
              <a:ea typeface="Fira Sans Light" panose="020B04030500000200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1523548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E1F37767-5C65-494D-8847-82AAA0C8DBE8}"/>
              </a:ext>
            </a:extLst>
          </p:cNvPr>
          <p:cNvSpPr txBox="1"/>
          <p:nvPr/>
        </p:nvSpPr>
        <p:spPr>
          <a:xfrm>
            <a:off x="545632" y="4315634"/>
            <a:ext cx="197728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latin typeface="Fira Sans" panose="020B0503050000020004" pitchFamily="34" charset="0"/>
                <a:ea typeface="Fira Sans" panose="020B0503050000020004" pitchFamily="34" charset="0"/>
              </a:rPr>
              <a:t>individual 1</a:t>
            </a:r>
          </a:p>
          <a:p>
            <a:r>
              <a:rPr lang="en-US" sz="2000">
                <a:latin typeface="Fira Sans" panose="020B0503050000020004" pitchFamily="34" charset="0"/>
                <a:ea typeface="Fira Sans" panose="020B0503050000020004" pitchFamily="34" charset="0"/>
              </a:rPr>
              <a:t>individual 2</a:t>
            </a:r>
          </a:p>
          <a:p>
            <a:r>
              <a:rPr lang="en-US" sz="2000">
                <a:latin typeface="Fira Sans" panose="020B0503050000020004" pitchFamily="34" charset="0"/>
                <a:ea typeface="Fira Sans" panose="020B0503050000020004" pitchFamily="34" charset="0"/>
              </a:rPr>
              <a:t> ...</a:t>
            </a:r>
          </a:p>
          <a:p>
            <a:r>
              <a:rPr lang="en-US" sz="2000">
                <a:latin typeface="Fira Sans" panose="020B0503050000020004" pitchFamily="34" charset="0"/>
                <a:ea typeface="Fira Sans" panose="020B0503050000020004" pitchFamily="34" charset="0"/>
              </a:rPr>
              <a:t>individual 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CF65D88-699B-F546-95F8-B96BF5CEA7B0}"/>
              </a:ext>
            </a:extLst>
          </p:cNvPr>
          <p:cNvSpPr txBox="1"/>
          <p:nvPr/>
        </p:nvSpPr>
        <p:spPr>
          <a:xfrm>
            <a:off x="2276463" y="3727510"/>
            <a:ext cx="43638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latin typeface="Fira Sans" panose="020B0503050000020004" pitchFamily="34" charset="0"/>
                <a:ea typeface="Fira Sans" panose="020B0503050000020004" pitchFamily="34" charset="0"/>
              </a:rPr>
              <a:t>single nucleotide polymorphisms (SNPs) loci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11F940-ED4E-A04E-B808-1D823193797F}"/>
              </a:ext>
            </a:extLst>
          </p:cNvPr>
          <p:cNvSpPr txBox="1"/>
          <p:nvPr/>
        </p:nvSpPr>
        <p:spPr>
          <a:xfrm>
            <a:off x="2272464" y="3987520"/>
            <a:ext cx="43678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latin typeface="Fira Sans" panose="020B0503050000020004" pitchFamily="34" charset="0"/>
                <a:ea typeface="Fira Sans" panose="020B0503050000020004" pitchFamily="34" charset="0"/>
              </a:rPr>
              <a:t>144	312	436	800	943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56B8804-84EC-1C4D-8AB3-24ED19554CE1}"/>
              </a:ext>
            </a:extLst>
          </p:cNvPr>
          <p:cNvSpPr txBox="1"/>
          <p:nvPr/>
        </p:nvSpPr>
        <p:spPr>
          <a:xfrm>
            <a:off x="2410573" y="4330707"/>
            <a:ext cx="444742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rgbClr val="E76D00"/>
                </a:solidFill>
                <a:latin typeface="Fira Mono" panose="020B0509050000020004" pitchFamily="49" charset="0"/>
                <a:ea typeface="Fira Mono" panose="020B0509050000020004" pitchFamily="49" charset="0"/>
              </a:rPr>
              <a:t>A</a:t>
            </a:r>
            <a:r>
              <a:rPr lang="en-US" sz="2000" b="1">
                <a:latin typeface="Fira Mono" panose="020B0509050000020004" pitchFamily="49" charset="0"/>
                <a:ea typeface="Fira Mono" panose="020B0509050000020004" pitchFamily="49" charset="0"/>
              </a:rPr>
              <a:t>	</a:t>
            </a:r>
            <a:r>
              <a:rPr lang="en-US" sz="2000" b="1">
                <a:solidFill>
                  <a:srgbClr val="8CC2B7"/>
                </a:solidFill>
                <a:latin typeface="Fira Mono" panose="020B0509050000020004" pitchFamily="49" charset="0"/>
                <a:ea typeface="Fira Mono" panose="020B0509050000020004" pitchFamily="49" charset="0"/>
              </a:rPr>
              <a:t>T	T</a:t>
            </a:r>
            <a:r>
              <a:rPr lang="en-US" sz="2000" b="1">
                <a:latin typeface="Fira Mono" panose="020B0509050000020004" pitchFamily="49" charset="0"/>
                <a:ea typeface="Fira Mono" panose="020B0509050000020004" pitchFamily="49" charset="0"/>
              </a:rPr>
              <a:t>	</a:t>
            </a:r>
            <a:r>
              <a:rPr lang="en-US" sz="2000" b="1">
                <a:solidFill>
                  <a:srgbClr val="DFD693"/>
                </a:solidFill>
                <a:latin typeface="Fira Mono" panose="020B0509050000020004" pitchFamily="49" charset="0"/>
                <a:ea typeface="Fira Mono" panose="020B0509050000020004" pitchFamily="49" charset="0"/>
              </a:rPr>
              <a:t>C</a:t>
            </a:r>
            <a:r>
              <a:rPr lang="en-US" sz="2000" b="1">
                <a:latin typeface="Fira Mono" panose="020B0509050000020004" pitchFamily="49" charset="0"/>
                <a:ea typeface="Fira Mono" panose="020B0509050000020004" pitchFamily="49" charset="0"/>
              </a:rPr>
              <a:t>	</a:t>
            </a:r>
            <a:r>
              <a:rPr lang="en-US" sz="2000" b="1">
                <a:solidFill>
                  <a:srgbClr val="87A7D0"/>
                </a:solidFill>
                <a:latin typeface="Fira Mono" panose="020B0509050000020004" pitchFamily="49" charset="0"/>
                <a:ea typeface="Fira Mono" panose="020B0509050000020004" pitchFamily="49" charset="0"/>
              </a:rPr>
              <a:t>G</a:t>
            </a:r>
          </a:p>
          <a:p>
            <a:r>
              <a:rPr lang="en-US" sz="2000" b="1">
                <a:solidFill>
                  <a:srgbClr val="8CC2B7"/>
                </a:solidFill>
                <a:latin typeface="Fira Mono" panose="020B0509050000020004" pitchFamily="49" charset="0"/>
                <a:ea typeface="Fira Mono" panose="020B0509050000020004" pitchFamily="49" charset="0"/>
              </a:rPr>
              <a:t>T</a:t>
            </a:r>
            <a:r>
              <a:rPr lang="en-US" sz="2000" b="1">
                <a:latin typeface="Fira Mono" panose="020B0509050000020004" pitchFamily="49" charset="0"/>
                <a:ea typeface="Fira Mono" panose="020B0509050000020004" pitchFamily="49" charset="0"/>
              </a:rPr>
              <a:t>	</a:t>
            </a:r>
            <a:r>
              <a:rPr lang="en-US" sz="2000" b="1">
                <a:solidFill>
                  <a:srgbClr val="87A7D0"/>
                </a:solidFill>
                <a:latin typeface="Fira Mono" panose="020B0509050000020004" pitchFamily="49" charset="0"/>
                <a:ea typeface="Fira Mono" panose="020B0509050000020004" pitchFamily="49" charset="0"/>
              </a:rPr>
              <a:t>G	G</a:t>
            </a:r>
            <a:r>
              <a:rPr lang="en-US" sz="2000" b="1">
                <a:latin typeface="Fira Mono" panose="020B0509050000020004" pitchFamily="49" charset="0"/>
                <a:ea typeface="Fira Mono" panose="020B0509050000020004" pitchFamily="49" charset="0"/>
              </a:rPr>
              <a:t>	</a:t>
            </a:r>
            <a:r>
              <a:rPr lang="en-US" sz="2000" b="1">
                <a:solidFill>
                  <a:srgbClr val="DFD693"/>
                </a:solidFill>
                <a:latin typeface="Fira Mono" panose="020B0509050000020004" pitchFamily="49" charset="0"/>
                <a:ea typeface="Fira Mono" panose="020B0509050000020004" pitchFamily="49" charset="0"/>
              </a:rPr>
              <a:t>C	C</a:t>
            </a:r>
          </a:p>
          <a:p>
            <a:endParaRPr lang="en-US" sz="2000" b="1">
              <a:latin typeface="Fira Mono" panose="020B0509050000020004" pitchFamily="49" charset="0"/>
              <a:ea typeface="Fira Mono" panose="020B0509050000020004" pitchFamily="49" charset="0"/>
            </a:endParaRPr>
          </a:p>
          <a:p>
            <a:r>
              <a:rPr lang="en-US" sz="2000" b="1">
                <a:solidFill>
                  <a:srgbClr val="DFD693"/>
                </a:solidFill>
                <a:latin typeface="Fira Mono" panose="020B0509050000020004" pitchFamily="49" charset="0"/>
                <a:ea typeface="Fira Mono" panose="020B0509050000020004" pitchFamily="49" charset="0"/>
              </a:rPr>
              <a:t>C</a:t>
            </a:r>
            <a:r>
              <a:rPr lang="en-US" sz="2000" b="1">
                <a:latin typeface="Fira Mono" panose="020B0509050000020004" pitchFamily="49" charset="0"/>
                <a:ea typeface="Fira Mono" panose="020B0509050000020004" pitchFamily="49" charset="0"/>
              </a:rPr>
              <a:t>	</a:t>
            </a:r>
            <a:r>
              <a:rPr lang="en-US" sz="2000" b="1">
                <a:solidFill>
                  <a:srgbClr val="E76D00"/>
                </a:solidFill>
                <a:latin typeface="Fira Mono" panose="020B0509050000020004" pitchFamily="49" charset="0"/>
                <a:ea typeface="Fira Mono" panose="020B0509050000020004" pitchFamily="49" charset="0"/>
              </a:rPr>
              <a:t>A</a:t>
            </a:r>
            <a:r>
              <a:rPr lang="en-US" sz="2000" b="1">
                <a:latin typeface="Fira Mono" panose="020B0509050000020004" pitchFamily="49" charset="0"/>
                <a:ea typeface="Fira Mono" panose="020B0509050000020004" pitchFamily="49" charset="0"/>
              </a:rPr>
              <a:t>	</a:t>
            </a:r>
            <a:r>
              <a:rPr lang="en-US" sz="2000" b="1">
                <a:solidFill>
                  <a:srgbClr val="8CC2B7"/>
                </a:solidFill>
                <a:latin typeface="Fira Mono" panose="020B0509050000020004" pitchFamily="49" charset="0"/>
                <a:ea typeface="Fira Mono" panose="020B0509050000020004" pitchFamily="49" charset="0"/>
              </a:rPr>
              <a:t>T</a:t>
            </a:r>
            <a:r>
              <a:rPr lang="en-US" sz="2000" b="1">
                <a:latin typeface="Fira Mono" panose="020B0509050000020004" pitchFamily="49" charset="0"/>
                <a:ea typeface="Fira Mono" panose="020B0509050000020004" pitchFamily="49" charset="0"/>
              </a:rPr>
              <a:t>	</a:t>
            </a:r>
            <a:r>
              <a:rPr lang="en-US" sz="2000" b="1">
                <a:solidFill>
                  <a:srgbClr val="E76D00"/>
                </a:solidFill>
                <a:latin typeface="Fira Mono" panose="020B0509050000020004" pitchFamily="49" charset="0"/>
                <a:ea typeface="Fira Mono" panose="020B0509050000020004" pitchFamily="49" charset="0"/>
              </a:rPr>
              <a:t>A</a:t>
            </a:r>
            <a:r>
              <a:rPr lang="en-US" sz="2000" b="1">
                <a:latin typeface="Fira Mono" panose="020B0509050000020004" pitchFamily="49" charset="0"/>
                <a:ea typeface="Fira Mono" panose="020B0509050000020004" pitchFamily="49" charset="0"/>
              </a:rPr>
              <a:t>	</a:t>
            </a:r>
            <a:r>
              <a:rPr lang="en-US" sz="2000" b="1">
                <a:solidFill>
                  <a:srgbClr val="87A7D0"/>
                </a:solidFill>
                <a:latin typeface="Fira Mono" panose="020B0509050000020004" pitchFamily="49" charset="0"/>
                <a:ea typeface="Fira Mono" panose="020B0509050000020004" pitchFamily="49" charset="0"/>
              </a:rPr>
              <a:t>G</a:t>
            </a:r>
            <a:r>
              <a:rPr lang="en-US" sz="2000" b="1">
                <a:latin typeface="Fira Mono" panose="020B0509050000020004" pitchFamily="49" charset="0"/>
                <a:ea typeface="Fira Mono" panose="020B0509050000020004" pitchFamily="49" charset="0"/>
              </a:rPr>
              <a:t>	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DD4F15A-633F-DE4C-9865-2BBD00E9869D}"/>
              </a:ext>
            </a:extLst>
          </p:cNvPr>
          <p:cNvSpPr/>
          <p:nvPr/>
        </p:nvSpPr>
        <p:spPr>
          <a:xfrm>
            <a:off x="438086" y="494525"/>
            <a:ext cx="3383280" cy="450398"/>
          </a:xfrm>
          <a:prstGeom prst="rect">
            <a:avLst/>
          </a:prstGeom>
          <a:solidFill>
            <a:srgbClr val="DFD69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8502B96-EAD9-CA49-B8A9-4BA7A9A1E2E4}"/>
              </a:ext>
            </a:extLst>
          </p:cNvPr>
          <p:cNvSpPr txBox="1"/>
          <p:nvPr/>
        </p:nvSpPr>
        <p:spPr>
          <a:xfrm>
            <a:off x="1798792" y="-167711"/>
            <a:ext cx="7241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  <a:endParaRPr lang="en-US" sz="4000">
              <a:latin typeface="Fira Sans Light" panose="020B0403050000020004" pitchFamily="34" charset="-120"/>
              <a:ea typeface="Fira Sans Light" panose="020B0403050000020004" pitchFamily="34" charset="-12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537F35F-D8D2-AD42-85EF-01CF76DEA46A}"/>
              </a:ext>
            </a:extLst>
          </p:cNvPr>
          <p:cNvSpPr txBox="1"/>
          <p:nvPr/>
        </p:nvSpPr>
        <p:spPr>
          <a:xfrm>
            <a:off x="444097" y="538041"/>
            <a:ext cx="36567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latin typeface="Fira Mono" panose="020B0509050000020004" pitchFamily="49" charset="0"/>
                <a:ea typeface="Fira Mono" panose="020B0509050000020004" pitchFamily="49" charset="0"/>
              </a:rPr>
              <a:t>1   2   2   4   3   1</a:t>
            </a:r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CBB721BA-E0A1-5E45-A02A-6480C6CF6163}"/>
              </a:ext>
            </a:extLst>
          </p:cNvPr>
          <p:cNvSpPr/>
          <p:nvPr/>
        </p:nvSpPr>
        <p:spPr>
          <a:xfrm>
            <a:off x="4100209" y="541327"/>
            <a:ext cx="1081863" cy="354750"/>
          </a:xfrm>
          <a:prstGeom prst="rightArrow">
            <a:avLst/>
          </a:prstGeom>
          <a:solidFill>
            <a:srgbClr val="27373A"/>
          </a:solidFill>
          <a:ln>
            <a:solidFill>
              <a:srgbClr val="2737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3520A1D-283B-794F-A2A5-CE841E828CDF}"/>
              </a:ext>
            </a:extLst>
          </p:cNvPr>
          <p:cNvSpPr/>
          <p:nvPr/>
        </p:nvSpPr>
        <p:spPr>
          <a:xfrm rot="5400000">
            <a:off x="5765544" y="63411"/>
            <a:ext cx="445947" cy="1303540"/>
          </a:xfrm>
          <a:prstGeom prst="rect">
            <a:avLst/>
          </a:prstGeom>
          <a:solidFill>
            <a:srgbClr val="87A7D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EB3B5F1-7644-EB4F-9480-8F4EA105CDDC}"/>
              </a:ext>
            </a:extLst>
          </p:cNvPr>
          <p:cNvSpPr/>
          <p:nvPr/>
        </p:nvSpPr>
        <p:spPr>
          <a:xfrm>
            <a:off x="8275370" y="489332"/>
            <a:ext cx="3383280" cy="445948"/>
          </a:xfrm>
          <a:prstGeom prst="rect">
            <a:avLst/>
          </a:prstGeom>
          <a:solidFill>
            <a:srgbClr val="E76D00">
              <a:alpha val="39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E13D53E-8771-C84A-8836-2B7C5469A55E}"/>
              </a:ext>
            </a:extLst>
          </p:cNvPr>
          <p:cNvSpPr txBox="1"/>
          <p:nvPr/>
        </p:nvSpPr>
        <p:spPr>
          <a:xfrm>
            <a:off x="5616212" y="-169845"/>
            <a:ext cx="7241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latin typeface="Fira Sans" panose="020B0503050000020004" pitchFamily="34" charset="0"/>
                <a:ea typeface="Fira Sans" panose="020B0503050000020004" pitchFamily="34" charset="0"/>
              </a:rPr>
              <a:t>z</a:t>
            </a:r>
            <a:endParaRPr lang="en-US" sz="4000">
              <a:latin typeface="Fira Sans Light" panose="020B0403050000020004" pitchFamily="34" charset="-120"/>
              <a:ea typeface="Fira Sans Light" panose="020B0403050000020004" pitchFamily="34" charset="-12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64E691B-527E-F141-A0A2-120CF141FF5C}"/>
              </a:ext>
            </a:extLst>
          </p:cNvPr>
          <p:cNvSpPr txBox="1"/>
          <p:nvPr/>
        </p:nvSpPr>
        <p:spPr>
          <a:xfrm>
            <a:off x="5336747" y="563597"/>
            <a:ext cx="13035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latin typeface="Fira Mono" panose="020B0509050000020004" pitchFamily="49" charset="0"/>
                <a:ea typeface="Fira Mono" panose="020B0509050000020004" pitchFamily="49" charset="0"/>
              </a:rPr>
              <a:t>.54 .21 </a:t>
            </a:r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A759907E-62AD-2A46-9DFA-6525EC09A395}"/>
              </a:ext>
            </a:extLst>
          </p:cNvPr>
          <p:cNvSpPr/>
          <p:nvPr/>
        </p:nvSpPr>
        <p:spPr>
          <a:xfrm>
            <a:off x="6858001" y="550084"/>
            <a:ext cx="1081863" cy="354750"/>
          </a:xfrm>
          <a:prstGeom prst="rightArrow">
            <a:avLst/>
          </a:prstGeom>
          <a:solidFill>
            <a:srgbClr val="27373A"/>
          </a:solidFill>
          <a:ln>
            <a:solidFill>
              <a:srgbClr val="2737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0C36266-5220-5B4A-9D99-D58FCB3A971F}"/>
              </a:ext>
            </a:extLst>
          </p:cNvPr>
          <p:cNvSpPr txBox="1"/>
          <p:nvPr/>
        </p:nvSpPr>
        <p:spPr>
          <a:xfrm>
            <a:off x="9874900" y="-141011"/>
            <a:ext cx="7241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  <a:endParaRPr lang="en-US" sz="4000">
              <a:latin typeface="Fira Sans Light" panose="020B0403050000020004" pitchFamily="34" charset="-120"/>
              <a:ea typeface="Fira Sans Light" panose="020B0403050000020004" pitchFamily="34" charset="-12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99087DA-8CB0-9141-AC56-570E318C64F1}"/>
              </a:ext>
            </a:extLst>
          </p:cNvPr>
          <p:cNvSpPr txBox="1"/>
          <p:nvPr/>
        </p:nvSpPr>
        <p:spPr>
          <a:xfrm>
            <a:off x="9874900" y="-353943"/>
            <a:ext cx="5178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latin typeface="Fira Sans" panose="020B0503050000020004" pitchFamily="34" charset="0"/>
                <a:ea typeface="Fira Sans" panose="020B0503050000020004" pitchFamily="34" charset="0"/>
              </a:rPr>
              <a:t>~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B41E45E-49D8-B64C-A880-F5BBA82466FA}"/>
              </a:ext>
            </a:extLst>
          </p:cNvPr>
          <p:cNvSpPr txBox="1"/>
          <p:nvPr/>
        </p:nvSpPr>
        <p:spPr>
          <a:xfrm>
            <a:off x="4118718" y="953010"/>
            <a:ext cx="19772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latin typeface="Fira Sans" panose="020B0503050000020004" pitchFamily="34" charset="0"/>
                <a:ea typeface="Fira Sans" panose="020B0503050000020004" pitchFamily="34" charset="0"/>
              </a:rPr>
              <a:t>encode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0582F4C-B478-ED46-AD9E-689EFD129A0F}"/>
              </a:ext>
            </a:extLst>
          </p:cNvPr>
          <p:cNvSpPr txBox="1"/>
          <p:nvPr/>
        </p:nvSpPr>
        <p:spPr>
          <a:xfrm>
            <a:off x="6794961" y="944923"/>
            <a:ext cx="19772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latin typeface="Fira Sans" panose="020B0503050000020004" pitchFamily="34" charset="0"/>
                <a:ea typeface="Fira Sans" panose="020B0503050000020004" pitchFamily="34" charset="0"/>
              </a:rPr>
              <a:t>decode</a:t>
            </a:r>
          </a:p>
        </p:txBody>
      </p:sp>
    </p:spTree>
    <p:extLst>
      <p:ext uri="{BB962C8B-B14F-4D97-AF65-F5344CB8AC3E}">
        <p14:creationId xmlns:p14="http://schemas.microsoft.com/office/powerpoint/2010/main" val="18891618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3940F69-C5C4-EA40-B1AE-7948D2F5F3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031" r="60498"/>
          <a:stretch/>
        </p:blipFill>
        <p:spPr>
          <a:xfrm>
            <a:off x="-158091" y="449705"/>
            <a:ext cx="4816057" cy="206983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575DAED-E37C-B04C-A1BE-BEB821284950}"/>
              </a:ext>
            </a:extLst>
          </p:cNvPr>
          <p:cNvSpPr txBox="1"/>
          <p:nvPr/>
        </p:nvSpPr>
        <p:spPr>
          <a:xfrm>
            <a:off x="7701367" y="2559758"/>
            <a:ext cx="23270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latin typeface="Fira Sans" panose="020B0503050000020004" pitchFamily="34" charset="0"/>
                <a:ea typeface="Fira Sans" panose="020B0503050000020004" pitchFamily="34" charset="0"/>
              </a:rPr>
              <a:t>document vectors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6E5221-C4B7-054D-8210-1CFF73357A5B}"/>
              </a:ext>
            </a:extLst>
          </p:cNvPr>
          <p:cNvSpPr txBox="1"/>
          <p:nvPr/>
        </p:nvSpPr>
        <p:spPr>
          <a:xfrm>
            <a:off x="9843541" y="1597796"/>
            <a:ext cx="19772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latin typeface="Fira Sans" panose="020B0503050000020004" pitchFamily="34" charset="0"/>
                <a:ea typeface="Fira Sans" panose="020B0503050000020004" pitchFamily="34" charset="0"/>
              </a:rPr>
              <a:t>word vectors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72C6BB-3DAB-B74E-A276-AFD04B57D693}"/>
              </a:ext>
            </a:extLst>
          </p:cNvPr>
          <p:cNvSpPr/>
          <p:nvPr/>
        </p:nvSpPr>
        <p:spPr>
          <a:xfrm>
            <a:off x="8368298" y="949429"/>
            <a:ext cx="610810" cy="2347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3717A07-FADB-DF4D-8015-71ED1A94602B}"/>
              </a:ext>
            </a:extLst>
          </p:cNvPr>
          <p:cNvSpPr/>
          <p:nvPr/>
        </p:nvSpPr>
        <p:spPr>
          <a:xfrm>
            <a:off x="8368298" y="1184224"/>
            <a:ext cx="610810" cy="2347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81DFC87-B6BA-494B-98EB-EA59609B1ADE}"/>
              </a:ext>
            </a:extLst>
          </p:cNvPr>
          <p:cNvSpPr/>
          <p:nvPr/>
        </p:nvSpPr>
        <p:spPr>
          <a:xfrm>
            <a:off x="8337631" y="947762"/>
            <a:ext cx="635464" cy="1503925"/>
          </a:xfrm>
          <a:prstGeom prst="rect">
            <a:avLst/>
          </a:prstGeom>
          <a:solidFill>
            <a:srgbClr val="87A7D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F3CEEE3-735B-4E4A-A5C3-C11427F79D91}"/>
              </a:ext>
            </a:extLst>
          </p:cNvPr>
          <p:cNvSpPr/>
          <p:nvPr/>
        </p:nvSpPr>
        <p:spPr>
          <a:xfrm>
            <a:off x="9208231" y="946418"/>
            <a:ext cx="2743200" cy="627841"/>
          </a:xfrm>
          <a:prstGeom prst="rect">
            <a:avLst/>
          </a:prstGeom>
          <a:solidFill>
            <a:srgbClr val="8CC2B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3704231-63BB-5A4E-B544-17C59059D403}"/>
              </a:ext>
            </a:extLst>
          </p:cNvPr>
          <p:cNvSpPr/>
          <p:nvPr/>
        </p:nvSpPr>
        <p:spPr>
          <a:xfrm>
            <a:off x="4804290" y="887744"/>
            <a:ext cx="2765743" cy="1563943"/>
          </a:xfrm>
          <a:prstGeom prst="rect">
            <a:avLst/>
          </a:prstGeom>
          <a:solidFill>
            <a:srgbClr val="DFD69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FE2947E-AAA0-F74A-B1CA-4D3805A5AA1C}"/>
              </a:ext>
            </a:extLst>
          </p:cNvPr>
          <p:cNvSpPr txBox="1"/>
          <p:nvPr/>
        </p:nvSpPr>
        <p:spPr>
          <a:xfrm>
            <a:off x="7716357" y="1232449"/>
            <a:ext cx="7241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>
                <a:latin typeface="Fira Sans" panose="020B0503050000020004" pitchFamily="34" charset="0"/>
                <a:ea typeface="Fira Sans" panose="020B0503050000020004" pitchFamily="34" charset="0"/>
              </a:rPr>
              <a:t>≈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B1D7B71-C26E-7A48-BF75-3D3E978B3E19}"/>
              </a:ext>
            </a:extLst>
          </p:cNvPr>
          <p:cNvSpPr txBox="1"/>
          <p:nvPr/>
        </p:nvSpPr>
        <p:spPr>
          <a:xfrm>
            <a:off x="6022135" y="1301621"/>
            <a:ext cx="7241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F6091A0-D121-EF48-A42D-BF3435C5AF6D}"/>
              </a:ext>
            </a:extLst>
          </p:cNvPr>
          <p:cNvSpPr txBox="1"/>
          <p:nvPr/>
        </p:nvSpPr>
        <p:spPr>
          <a:xfrm>
            <a:off x="8465269" y="1350784"/>
            <a:ext cx="7241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latin typeface="Fira Sans" panose="020B0503050000020004" pitchFamily="34" charset="0"/>
                <a:ea typeface="Fira Sans" panose="020B0503050000020004" pitchFamily="34" charset="0"/>
              </a:rPr>
              <a:t>z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612CF7B-4383-1F4B-A1C8-AC0D199F8BBB}"/>
              </a:ext>
            </a:extLst>
          </p:cNvPr>
          <p:cNvSpPr/>
          <p:nvPr/>
        </p:nvSpPr>
        <p:spPr>
          <a:xfrm>
            <a:off x="8337631" y="1113122"/>
            <a:ext cx="635464" cy="166940"/>
          </a:xfrm>
          <a:prstGeom prst="rect">
            <a:avLst/>
          </a:prstGeom>
          <a:solidFill>
            <a:srgbClr val="87A7D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9BCECAF-A0D7-494F-880E-07D278D03024}"/>
              </a:ext>
            </a:extLst>
          </p:cNvPr>
          <p:cNvSpPr txBox="1"/>
          <p:nvPr/>
        </p:nvSpPr>
        <p:spPr>
          <a:xfrm>
            <a:off x="10393101" y="1032823"/>
            <a:ext cx="7241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latin typeface="Fira Sans" panose="020B0503050000020004" pitchFamily="34" charset="0"/>
                <a:ea typeface="Fira Sans" panose="020B0503050000020004" pitchFamily="34" charset="0"/>
              </a:rPr>
              <a:t>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D15F3DB-E00A-4645-A772-C3C9485F39C4}"/>
              </a:ext>
            </a:extLst>
          </p:cNvPr>
          <p:cNvSpPr txBox="1"/>
          <p:nvPr/>
        </p:nvSpPr>
        <p:spPr>
          <a:xfrm>
            <a:off x="436645" y="50134"/>
            <a:ext cx="32594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latin typeface="Fira Sans" panose="020B0503050000020004" pitchFamily="34" charset="0"/>
                <a:ea typeface="Fira Sans" panose="020B0503050000020004" pitchFamily="34" charset="0"/>
              </a:rPr>
              <a:t>term-document matrix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88F61B2-9AE4-494A-A829-751AEA32DB6B}"/>
              </a:ext>
            </a:extLst>
          </p:cNvPr>
          <p:cNvSpPr txBox="1"/>
          <p:nvPr/>
        </p:nvSpPr>
        <p:spPr>
          <a:xfrm>
            <a:off x="3606504" y="950674"/>
            <a:ext cx="9141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latin typeface="Fira Sans" panose="020B0503050000020004" pitchFamily="34" charset="0"/>
                <a:ea typeface="Fira Sans" panose="020B0503050000020004" pitchFamily="34" charset="0"/>
              </a:rPr>
              <a:t>PCA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6560ED3-7495-2740-8F5C-E286EFEAB6A4}"/>
              </a:ext>
            </a:extLst>
          </p:cNvPr>
          <p:cNvSpPr/>
          <p:nvPr/>
        </p:nvSpPr>
        <p:spPr>
          <a:xfrm>
            <a:off x="4800735" y="1058808"/>
            <a:ext cx="2765743" cy="188417"/>
          </a:xfrm>
          <a:prstGeom prst="rect">
            <a:avLst/>
          </a:prstGeom>
          <a:solidFill>
            <a:srgbClr val="DFD69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D59DEF9-0C1F-054E-B4F9-7DB8B7AE86AE}"/>
              </a:ext>
            </a:extLst>
          </p:cNvPr>
          <p:cNvSpPr txBox="1"/>
          <p:nvPr/>
        </p:nvSpPr>
        <p:spPr>
          <a:xfrm>
            <a:off x="6384196" y="-133178"/>
            <a:ext cx="47687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latin typeface="Fira Sans" panose="020B0503050000020004" pitchFamily="34" charset="0"/>
                <a:ea typeface="Fira Sans" panose="020B0503050000020004" pitchFamily="34" charset="0"/>
              </a:rPr>
              <a:t>single docuement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80A67DFA-3D03-534E-9C7B-246D39BA1B83}"/>
              </a:ext>
            </a:extLst>
          </p:cNvPr>
          <p:cNvCxnSpPr>
            <a:cxnSpLocks/>
            <a:endCxn id="36" idx="0"/>
          </p:cNvCxnSpPr>
          <p:nvPr/>
        </p:nvCxnSpPr>
        <p:spPr>
          <a:xfrm flipH="1">
            <a:off x="6183607" y="306581"/>
            <a:ext cx="1341943" cy="752227"/>
          </a:xfrm>
          <a:prstGeom prst="straightConnector1">
            <a:avLst/>
          </a:prstGeom>
          <a:ln w="25400">
            <a:solidFill>
              <a:srgbClr val="E76D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652361A7-DE5C-E243-BB67-C9599C81677D}"/>
              </a:ext>
            </a:extLst>
          </p:cNvPr>
          <p:cNvCxnSpPr>
            <a:cxnSpLocks/>
            <a:endCxn id="30" idx="0"/>
          </p:cNvCxnSpPr>
          <p:nvPr/>
        </p:nvCxnSpPr>
        <p:spPr>
          <a:xfrm>
            <a:off x="8006725" y="314246"/>
            <a:ext cx="648638" cy="798876"/>
          </a:xfrm>
          <a:prstGeom prst="straightConnector1">
            <a:avLst/>
          </a:prstGeom>
          <a:ln w="25400">
            <a:solidFill>
              <a:srgbClr val="E76D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2C62C95B-B015-8045-B50D-50B4E21D4583}"/>
              </a:ext>
            </a:extLst>
          </p:cNvPr>
          <p:cNvSpPr txBox="1"/>
          <p:nvPr/>
        </p:nvSpPr>
        <p:spPr>
          <a:xfrm>
            <a:off x="8359725" y="524346"/>
            <a:ext cx="16686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latin typeface="Fira Sans" panose="020B0503050000020004" pitchFamily="34" charset="0"/>
                <a:ea typeface="Fira Sans" panose="020B0503050000020004" pitchFamily="34" charset="0"/>
              </a:rPr>
              <a:t>LSA features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90F978D-1687-8241-BF5B-2DC6206DDBAA}"/>
              </a:ext>
            </a:extLst>
          </p:cNvPr>
          <p:cNvSpPr txBox="1"/>
          <p:nvPr/>
        </p:nvSpPr>
        <p:spPr>
          <a:xfrm>
            <a:off x="4941323" y="479879"/>
            <a:ext cx="21377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latin typeface="Fira Sans" panose="020B0503050000020004" pitchFamily="34" charset="0"/>
                <a:ea typeface="Fira Sans" panose="020B0503050000020004" pitchFamily="34" charset="0"/>
              </a:rPr>
              <a:t>BOW features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3A95565C-9BB5-3F4E-95BE-D7DDDC57F66C}"/>
              </a:ext>
            </a:extLst>
          </p:cNvPr>
          <p:cNvSpPr/>
          <p:nvPr/>
        </p:nvSpPr>
        <p:spPr>
          <a:xfrm>
            <a:off x="1538933" y="3429000"/>
            <a:ext cx="2743200" cy="2743200"/>
          </a:xfrm>
          <a:prstGeom prst="rect">
            <a:avLst/>
          </a:prstGeom>
          <a:solidFill>
            <a:srgbClr val="DFD69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C2730021-4B60-A34E-BA35-2D613B8B5F1C}"/>
              </a:ext>
            </a:extLst>
          </p:cNvPr>
          <p:cNvSpPr/>
          <p:nvPr/>
        </p:nvSpPr>
        <p:spPr>
          <a:xfrm>
            <a:off x="6384196" y="3428999"/>
            <a:ext cx="2743200" cy="627841"/>
          </a:xfrm>
          <a:prstGeom prst="rect">
            <a:avLst/>
          </a:prstGeom>
          <a:solidFill>
            <a:srgbClr val="8CC2B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15C0F667-933B-5C4C-B800-2BF490F3B69B}"/>
              </a:ext>
            </a:extLst>
          </p:cNvPr>
          <p:cNvSpPr/>
          <p:nvPr/>
        </p:nvSpPr>
        <p:spPr>
          <a:xfrm rot="16200000">
            <a:off x="4444132" y="4486679"/>
            <a:ext cx="2743200" cy="627841"/>
          </a:xfrm>
          <a:prstGeom prst="rect">
            <a:avLst/>
          </a:prstGeom>
          <a:solidFill>
            <a:srgbClr val="8CC2B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EA54427-FBB2-DC40-9E91-C5BDAD8C30AE}"/>
              </a:ext>
            </a:extLst>
          </p:cNvPr>
          <p:cNvSpPr txBox="1"/>
          <p:nvPr/>
        </p:nvSpPr>
        <p:spPr>
          <a:xfrm>
            <a:off x="7613509" y="3472065"/>
            <a:ext cx="7241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latin typeface="Fira Sans" panose="020B0503050000020004" pitchFamily="34" charset="0"/>
                <a:ea typeface="Fira Sans" panose="020B0503050000020004" pitchFamily="34" charset="0"/>
              </a:rPr>
              <a:t>Y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692CC08F-EEC9-8E45-8F21-0E75ED207740}"/>
              </a:ext>
            </a:extLst>
          </p:cNvPr>
          <p:cNvSpPr txBox="1"/>
          <p:nvPr/>
        </p:nvSpPr>
        <p:spPr>
          <a:xfrm>
            <a:off x="5603145" y="4508211"/>
            <a:ext cx="7241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latin typeface="Fira Sans" panose="020B0503050000020004" pitchFamily="34" charset="0"/>
                <a:ea typeface="Fira Sans" panose="020B0503050000020004" pitchFamily="34" charset="0"/>
              </a:rPr>
              <a:t>Y</a:t>
            </a:r>
            <a:r>
              <a:rPr lang="en-US" sz="3200" baseline="30000">
                <a:latin typeface="Fira Sans" panose="020B0503050000020004" pitchFamily="34" charset="0"/>
                <a:ea typeface="Fira Sans" panose="020B0503050000020004" pitchFamily="34" charset="0"/>
              </a:rPr>
              <a:t>T</a:t>
            </a:r>
            <a:endParaRPr lang="en-US" sz="3200"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C9E95323-0722-0943-91EF-45608F3B2AF7}"/>
              </a:ext>
            </a:extLst>
          </p:cNvPr>
          <p:cNvSpPr txBox="1"/>
          <p:nvPr/>
        </p:nvSpPr>
        <p:spPr>
          <a:xfrm>
            <a:off x="2726797" y="4378690"/>
            <a:ext cx="7241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latin typeface="Fira Sans" panose="020B0503050000020004" pitchFamily="34" charset="0"/>
                <a:ea typeface="Fira Sans" panose="020B0503050000020004" pitchFamily="34" charset="0"/>
              </a:rPr>
              <a:t>M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094EF3F-A15E-5F4D-B1FA-C2AA183FB4CF}"/>
              </a:ext>
            </a:extLst>
          </p:cNvPr>
          <p:cNvSpPr txBox="1"/>
          <p:nvPr/>
        </p:nvSpPr>
        <p:spPr>
          <a:xfrm>
            <a:off x="4560447" y="4270968"/>
            <a:ext cx="7241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>
                <a:latin typeface="Fira Sans" panose="020B0503050000020004" pitchFamily="34" charset="0"/>
                <a:ea typeface="Fira Sans" panose="020B0503050000020004" pitchFamily="34" charset="0"/>
              </a:rPr>
              <a:t>≈</a:t>
            </a:r>
          </a:p>
        </p:txBody>
      </p:sp>
      <p:pic>
        <p:nvPicPr>
          <p:cNvPr id="67" name="Picture 66">
            <a:extLst>
              <a:ext uri="{FF2B5EF4-FFF2-40B4-BE49-F238E27FC236}">
                <a16:creationId xmlns:a16="http://schemas.microsoft.com/office/drawing/2014/main" id="{C7B85275-FD3C-1B42-9C3A-0211AB3C4D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94" t="17397" r="71432" b="69303"/>
          <a:stretch/>
        </p:blipFill>
        <p:spPr>
          <a:xfrm>
            <a:off x="1552788" y="3063474"/>
            <a:ext cx="2764512" cy="331780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090CA571-67CA-F542-BAA1-F157244BC6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94" t="17397" r="71432" b="69303"/>
          <a:stretch/>
        </p:blipFill>
        <p:spPr>
          <a:xfrm rot="16200000">
            <a:off x="-74420" y="4634708"/>
            <a:ext cx="2764512" cy="331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1630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3940F69-C5C4-EA40-B1AE-7948D2F5F3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031" r="70528"/>
          <a:stretch/>
        </p:blipFill>
        <p:spPr>
          <a:xfrm>
            <a:off x="4011183" y="659196"/>
            <a:ext cx="3593226" cy="206983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575DAED-E37C-B04C-A1BE-BEB821284950}"/>
              </a:ext>
            </a:extLst>
          </p:cNvPr>
          <p:cNvSpPr txBox="1"/>
          <p:nvPr/>
        </p:nvSpPr>
        <p:spPr>
          <a:xfrm>
            <a:off x="8078418" y="2543599"/>
            <a:ext cx="14676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latin typeface="Fira Sans" panose="020B0503050000020004" pitchFamily="34" charset="0"/>
                <a:ea typeface="Fira Sans" panose="020B0503050000020004" pitchFamily="34" charset="0"/>
              </a:rPr>
              <a:t>document vectors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6E5221-C4B7-054D-8210-1CFF73357A5B}"/>
              </a:ext>
            </a:extLst>
          </p:cNvPr>
          <p:cNvSpPr txBox="1"/>
          <p:nvPr/>
        </p:nvSpPr>
        <p:spPr>
          <a:xfrm>
            <a:off x="9946389" y="1705867"/>
            <a:ext cx="19772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latin typeface="Fira Sans" panose="020B0503050000020004" pitchFamily="34" charset="0"/>
                <a:ea typeface="Fira Sans" panose="020B0503050000020004" pitchFamily="34" charset="0"/>
              </a:rPr>
              <a:t>word vectors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F3CEEE3-735B-4E4A-A5C3-C11427F79D91}"/>
              </a:ext>
            </a:extLst>
          </p:cNvPr>
          <p:cNvSpPr/>
          <p:nvPr/>
        </p:nvSpPr>
        <p:spPr>
          <a:xfrm>
            <a:off x="9311079" y="1054489"/>
            <a:ext cx="2765743" cy="627841"/>
          </a:xfrm>
          <a:prstGeom prst="rect">
            <a:avLst/>
          </a:prstGeom>
          <a:solidFill>
            <a:srgbClr val="8CC2B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FE2947E-AAA0-F74A-B1CA-4D3805A5AA1C}"/>
              </a:ext>
            </a:extLst>
          </p:cNvPr>
          <p:cNvSpPr txBox="1"/>
          <p:nvPr/>
        </p:nvSpPr>
        <p:spPr>
          <a:xfrm>
            <a:off x="7716357" y="1232449"/>
            <a:ext cx="7241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>
                <a:latin typeface="Fira Sans" panose="020B0503050000020004" pitchFamily="34" charset="0"/>
                <a:ea typeface="Fira Sans" panose="020B0503050000020004" pitchFamily="34" charset="0"/>
              </a:rPr>
              <a:t>≈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B1D7B71-C26E-7A48-BF75-3D3E978B3E19}"/>
              </a:ext>
            </a:extLst>
          </p:cNvPr>
          <p:cNvSpPr txBox="1"/>
          <p:nvPr/>
        </p:nvSpPr>
        <p:spPr>
          <a:xfrm>
            <a:off x="7242348" y="2494416"/>
            <a:ext cx="7241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F6091A0-D121-EF48-A42D-BF3435C5AF6D}"/>
              </a:ext>
            </a:extLst>
          </p:cNvPr>
          <p:cNvSpPr txBox="1"/>
          <p:nvPr/>
        </p:nvSpPr>
        <p:spPr>
          <a:xfrm>
            <a:off x="8568117" y="1458855"/>
            <a:ext cx="7241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latin typeface="Fira Sans" panose="020B0503050000020004" pitchFamily="34" charset="0"/>
                <a:ea typeface="Fira Sans" panose="020B0503050000020004" pitchFamily="34" charset="0"/>
              </a:rPr>
              <a:t>z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9BCECAF-A0D7-494F-880E-07D278D03024}"/>
              </a:ext>
            </a:extLst>
          </p:cNvPr>
          <p:cNvSpPr txBox="1"/>
          <p:nvPr/>
        </p:nvSpPr>
        <p:spPr>
          <a:xfrm>
            <a:off x="10495949" y="1140894"/>
            <a:ext cx="7241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latin typeface="Fira Sans" panose="020B0503050000020004" pitchFamily="34" charset="0"/>
                <a:ea typeface="Fira Sans" panose="020B0503050000020004" pitchFamily="34" charset="0"/>
              </a:rPr>
              <a:t>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D15F3DB-E00A-4645-A772-C3C9485F39C4}"/>
              </a:ext>
            </a:extLst>
          </p:cNvPr>
          <p:cNvSpPr txBox="1"/>
          <p:nvPr/>
        </p:nvSpPr>
        <p:spPr>
          <a:xfrm>
            <a:off x="4441739" y="2693973"/>
            <a:ext cx="32594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latin typeface="Fira Sans" panose="020B0503050000020004" pitchFamily="34" charset="0"/>
                <a:ea typeface="Fira Sans" panose="020B0503050000020004" pitchFamily="34" charset="0"/>
              </a:rPr>
              <a:t>term-document matrix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7E24A9B-2F83-8742-BC37-E9860E3D1764}"/>
              </a:ext>
            </a:extLst>
          </p:cNvPr>
          <p:cNvSpPr/>
          <p:nvPr/>
        </p:nvSpPr>
        <p:spPr>
          <a:xfrm>
            <a:off x="9800066" y="1054489"/>
            <a:ext cx="146324" cy="627841"/>
          </a:xfrm>
          <a:prstGeom prst="rect">
            <a:avLst/>
          </a:prstGeom>
          <a:solidFill>
            <a:srgbClr val="8CC2B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B1E43C9-09EC-5D4A-A78D-1EBE1D562E4C}"/>
              </a:ext>
            </a:extLst>
          </p:cNvPr>
          <p:cNvSpPr/>
          <p:nvPr/>
        </p:nvSpPr>
        <p:spPr>
          <a:xfrm>
            <a:off x="8440479" y="1055833"/>
            <a:ext cx="635464" cy="1503925"/>
          </a:xfrm>
          <a:prstGeom prst="rect">
            <a:avLst/>
          </a:prstGeom>
          <a:solidFill>
            <a:srgbClr val="87A7D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756E51A-33A6-3640-9909-8702D31EB2F9}"/>
              </a:ext>
            </a:extLst>
          </p:cNvPr>
          <p:cNvSpPr/>
          <p:nvPr/>
        </p:nvSpPr>
        <p:spPr>
          <a:xfrm>
            <a:off x="8440479" y="1286511"/>
            <a:ext cx="635464" cy="166940"/>
          </a:xfrm>
          <a:prstGeom prst="rect">
            <a:avLst/>
          </a:prstGeom>
          <a:solidFill>
            <a:srgbClr val="87A7D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497D17B0-4ADC-D041-B11D-F89109452299}"/>
              </a:ext>
            </a:extLst>
          </p:cNvPr>
          <p:cNvSpPr/>
          <p:nvPr/>
        </p:nvSpPr>
        <p:spPr>
          <a:xfrm>
            <a:off x="11308883" y="1054714"/>
            <a:ext cx="146324" cy="627841"/>
          </a:xfrm>
          <a:prstGeom prst="rect">
            <a:avLst/>
          </a:prstGeom>
          <a:solidFill>
            <a:srgbClr val="8CC2B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6B6EC8A-F250-6347-9574-F989DDF1C4BC}"/>
              </a:ext>
            </a:extLst>
          </p:cNvPr>
          <p:cNvSpPr txBox="1"/>
          <p:nvPr/>
        </p:nvSpPr>
        <p:spPr>
          <a:xfrm>
            <a:off x="8568728" y="1487328"/>
            <a:ext cx="7241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latin typeface="Fira Sans" panose="020B0503050000020004" pitchFamily="34" charset="0"/>
                <a:ea typeface="Fira Sans" panose="020B0503050000020004" pitchFamily="34" charset="0"/>
              </a:rPr>
              <a:t>z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D380E65-58CC-2C43-A99D-A4D9F4E18A14}"/>
              </a:ext>
            </a:extLst>
          </p:cNvPr>
          <p:cNvSpPr txBox="1"/>
          <p:nvPr/>
        </p:nvSpPr>
        <p:spPr>
          <a:xfrm>
            <a:off x="427098" y="4928805"/>
            <a:ext cx="56443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latin typeface="Fira Sans" panose="020B0503050000020004" pitchFamily="34" charset="0"/>
                <a:ea typeface="Fira Sans" panose="020B0503050000020004" pitchFamily="34" charset="0"/>
              </a:rPr>
              <a:t>Very small and handy for traveling or camping. </a:t>
            </a:r>
          </a:p>
        </p:txBody>
      </p:sp>
      <p:sp>
        <p:nvSpPr>
          <p:cNvPr id="40" name="Right Arrow 39">
            <a:extLst>
              <a:ext uri="{FF2B5EF4-FFF2-40B4-BE49-F238E27FC236}">
                <a16:creationId xmlns:a16="http://schemas.microsoft.com/office/drawing/2014/main" id="{5C1D9B43-07B1-7547-A0EF-8713C3B547CB}"/>
              </a:ext>
            </a:extLst>
          </p:cNvPr>
          <p:cNvSpPr/>
          <p:nvPr/>
        </p:nvSpPr>
        <p:spPr>
          <a:xfrm>
            <a:off x="6071469" y="4951485"/>
            <a:ext cx="1081863" cy="354750"/>
          </a:xfrm>
          <a:prstGeom prst="rightArrow">
            <a:avLst/>
          </a:prstGeom>
          <a:solidFill>
            <a:srgbClr val="27373A"/>
          </a:solidFill>
          <a:ln>
            <a:solidFill>
              <a:srgbClr val="2737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4C918F4-1F25-D045-B42E-C8B1E487E3CD}"/>
              </a:ext>
            </a:extLst>
          </p:cNvPr>
          <p:cNvSpPr txBox="1"/>
          <p:nvPr/>
        </p:nvSpPr>
        <p:spPr>
          <a:xfrm>
            <a:off x="5373635" y="4182118"/>
            <a:ext cx="23275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remove </a:t>
            </a:r>
          </a:p>
          <a:p>
            <a:pPr algn="ctr"/>
            <a:r>
              <a:rPr lang="en-US" sz="2000" b="1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“stop words”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466856D-3B45-094F-9125-F9BFBD5FF766}"/>
              </a:ext>
            </a:extLst>
          </p:cNvPr>
          <p:cNvSpPr txBox="1"/>
          <p:nvPr/>
        </p:nvSpPr>
        <p:spPr>
          <a:xfrm>
            <a:off x="7367039" y="4928805"/>
            <a:ext cx="43488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latin typeface="Fira Sans" panose="020B0503050000020004" pitchFamily="34" charset="0"/>
                <a:ea typeface="Fira Sans" panose="020B0503050000020004" pitchFamily="34" charset="0"/>
              </a:rPr>
              <a:t>[ small, handy, traveling, camping ] </a:t>
            </a:r>
          </a:p>
        </p:txBody>
      </p:sp>
    </p:spTree>
    <p:extLst>
      <p:ext uri="{BB962C8B-B14F-4D97-AF65-F5344CB8AC3E}">
        <p14:creationId xmlns:p14="http://schemas.microsoft.com/office/powerpoint/2010/main" val="32093435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1A8CBCB-2C2D-5F4D-83AF-67A94954E837}"/>
              </a:ext>
            </a:extLst>
          </p:cNvPr>
          <p:cNvSpPr txBox="1"/>
          <p:nvPr/>
        </p:nvSpPr>
        <p:spPr>
          <a:xfrm>
            <a:off x="855403" y="1271205"/>
            <a:ext cx="43488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latin typeface="Fira Sans" panose="020B0503050000020004" pitchFamily="34" charset="0"/>
                <a:ea typeface="Fira Sans" panose="020B0503050000020004" pitchFamily="34" charset="0"/>
              </a:rPr>
              <a:t>[ small, handy, traveling, camping ] </a:t>
            </a:r>
          </a:p>
        </p:txBody>
      </p:sp>
      <p:sp>
        <p:nvSpPr>
          <p:cNvPr id="3" name="Right Arrow 2">
            <a:extLst>
              <a:ext uri="{FF2B5EF4-FFF2-40B4-BE49-F238E27FC236}">
                <a16:creationId xmlns:a16="http://schemas.microsoft.com/office/drawing/2014/main" id="{CE12CBDE-6EC7-F64D-A46E-EE9A1F2423EA}"/>
              </a:ext>
            </a:extLst>
          </p:cNvPr>
          <p:cNvSpPr/>
          <p:nvPr/>
        </p:nvSpPr>
        <p:spPr>
          <a:xfrm>
            <a:off x="5231914" y="1271205"/>
            <a:ext cx="1081863" cy="354750"/>
          </a:xfrm>
          <a:prstGeom prst="rightArrow">
            <a:avLst/>
          </a:prstGeom>
          <a:solidFill>
            <a:srgbClr val="27373A"/>
          </a:solidFill>
          <a:ln>
            <a:solidFill>
              <a:srgbClr val="2737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8F0BD0-1DDF-D140-8177-220DEF5E13D1}"/>
              </a:ext>
            </a:extLst>
          </p:cNvPr>
          <p:cNvSpPr txBox="1"/>
          <p:nvPr/>
        </p:nvSpPr>
        <p:spPr>
          <a:xfrm>
            <a:off x="4534080" y="501838"/>
            <a:ext cx="23275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word  </a:t>
            </a:r>
          </a:p>
          <a:p>
            <a:pPr algn="ctr"/>
            <a:r>
              <a:rPr lang="en-US" sz="2000" b="1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embedding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1390936-0B41-D34A-B6B5-CDD59AA0DB8E}"/>
              </a:ext>
            </a:extLst>
          </p:cNvPr>
          <p:cNvSpPr/>
          <p:nvPr/>
        </p:nvSpPr>
        <p:spPr>
          <a:xfrm>
            <a:off x="7029363" y="605809"/>
            <a:ext cx="252053" cy="1020147"/>
          </a:xfrm>
          <a:prstGeom prst="rect">
            <a:avLst/>
          </a:prstGeom>
          <a:solidFill>
            <a:srgbClr val="8CC2B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61C281A-EEF5-634D-B4B8-0FDA37A94C92}"/>
              </a:ext>
            </a:extLst>
          </p:cNvPr>
          <p:cNvSpPr/>
          <p:nvPr/>
        </p:nvSpPr>
        <p:spPr>
          <a:xfrm>
            <a:off x="7273877" y="605809"/>
            <a:ext cx="252053" cy="1020147"/>
          </a:xfrm>
          <a:prstGeom prst="rect">
            <a:avLst/>
          </a:prstGeom>
          <a:solidFill>
            <a:srgbClr val="8CC2B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14B24FC-F249-DF4A-BE93-F166748A4BC6}"/>
              </a:ext>
            </a:extLst>
          </p:cNvPr>
          <p:cNvSpPr/>
          <p:nvPr/>
        </p:nvSpPr>
        <p:spPr>
          <a:xfrm>
            <a:off x="7525930" y="605809"/>
            <a:ext cx="252053" cy="1020147"/>
          </a:xfrm>
          <a:prstGeom prst="rect">
            <a:avLst/>
          </a:prstGeom>
          <a:solidFill>
            <a:srgbClr val="8CC2B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5DC0A23-4538-A645-84FB-F5DB90A590B4}"/>
              </a:ext>
            </a:extLst>
          </p:cNvPr>
          <p:cNvSpPr/>
          <p:nvPr/>
        </p:nvSpPr>
        <p:spPr>
          <a:xfrm>
            <a:off x="7777985" y="605808"/>
            <a:ext cx="252053" cy="1020147"/>
          </a:xfrm>
          <a:prstGeom prst="rect">
            <a:avLst/>
          </a:prstGeom>
          <a:solidFill>
            <a:srgbClr val="8CC2B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92B73FA-AD03-BB4F-BACF-1537DC5BD23A}"/>
              </a:ext>
            </a:extLst>
          </p:cNvPr>
          <p:cNvSpPr txBox="1"/>
          <p:nvPr/>
        </p:nvSpPr>
        <p:spPr>
          <a:xfrm>
            <a:off x="6987798" y="1612100"/>
            <a:ext cx="12294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latin typeface="Fira Sans" panose="020B0503050000020004" pitchFamily="34" charset="0"/>
                <a:ea typeface="Fira Sans" panose="020B0503050000020004" pitchFamily="34" charset="0"/>
              </a:rPr>
              <a:t>y</a:t>
            </a:r>
            <a:r>
              <a:rPr lang="en-US" sz="2000" baseline="-25000">
                <a:latin typeface="Fira Sans" panose="020B0503050000020004" pitchFamily="34" charset="0"/>
                <a:ea typeface="Fira Sans" panose="020B0503050000020004" pitchFamily="34" charset="0"/>
              </a:rPr>
              <a:t>1 </a:t>
            </a:r>
            <a:r>
              <a:rPr lang="en-US" sz="2000" b="1">
                <a:latin typeface="Fira Sans" panose="020B0503050000020004" pitchFamily="34" charset="0"/>
                <a:ea typeface="Fira Sans" panose="020B0503050000020004" pitchFamily="34" charset="0"/>
              </a:rPr>
              <a:t>y</a:t>
            </a:r>
            <a:r>
              <a:rPr lang="en-US" sz="2000" baseline="-25000">
                <a:latin typeface="Fira Sans" panose="020B0503050000020004" pitchFamily="34" charset="0"/>
                <a:ea typeface="Fira Sans" panose="020B0503050000020004" pitchFamily="34" charset="0"/>
              </a:rPr>
              <a:t>2  </a:t>
            </a:r>
            <a:r>
              <a:rPr lang="en-US" sz="2000">
                <a:latin typeface="Fira Sans" panose="020B0503050000020004" pitchFamily="34" charset="0"/>
                <a:ea typeface="Fira Sans" panose="020B0503050000020004" pitchFamily="34" charset="0"/>
              </a:rPr>
              <a:t>... </a:t>
            </a:r>
            <a:r>
              <a:rPr lang="en-US" sz="2000" b="1">
                <a:latin typeface="Fira Sans" panose="020B0503050000020004" pitchFamily="34" charset="0"/>
                <a:ea typeface="Fira Sans" panose="020B0503050000020004" pitchFamily="34" charset="0"/>
              </a:rPr>
              <a:t>y</a:t>
            </a:r>
            <a:r>
              <a:rPr lang="en-US" sz="2000" baseline="-25000">
                <a:latin typeface="Fira Sans" panose="020B0503050000020004" pitchFamily="34" charset="0"/>
                <a:ea typeface="Fira Sans" panose="020B0503050000020004" pitchFamily="34" charset="0"/>
              </a:rPr>
              <a:t>q </a:t>
            </a:r>
            <a:endParaRPr lang="en-US" sz="2000" b="1"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D4130C5-1259-7946-9BFA-EC38A713F2DC}"/>
              </a:ext>
            </a:extLst>
          </p:cNvPr>
          <p:cNvSpPr/>
          <p:nvPr/>
        </p:nvSpPr>
        <p:spPr>
          <a:xfrm>
            <a:off x="1085763" y="2918926"/>
            <a:ext cx="252053" cy="1020147"/>
          </a:xfrm>
          <a:prstGeom prst="rect">
            <a:avLst/>
          </a:prstGeom>
          <a:solidFill>
            <a:srgbClr val="8CC2B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ACCB120-EBCB-5E44-B712-9EFB842CB823}"/>
              </a:ext>
            </a:extLst>
          </p:cNvPr>
          <p:cNvSpPr/>
          <p:nvPr/>
        </p:nvSpPr>
        <p:spPr>
          <a:xfrm>
            <a:off x="1330277" y="2918926"/>
            <a:ext cx="252053" cy="1020147"/>
          </a:xfrm>
          <a:prstGeom prst="rect">
            <a:avLst/>
          </a:prstGeom>
          <a:solidFill>
            <a:srgbClr val="8CC2B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B37A351-D85A-784E-B42E-A02176A0FDC5}"/>
              </a:ext>
            </a:extLst>
          </p:cNvPr>
          <p:cNvSpPr/>
          <p:nvPr/>
        </p:nvSpPr>
        <p:spPr>
          <a:xfrm>
            <a:off x="1582330" y="2918926"/>
            <a:ext cx="252053" cy="1020147"/>
          </a:xfrm>
          <a:prstGeom prst="rect">
            <a:avLst/>
          </a:prstGeom>
          <a:solidFill>
            <a:srgbClr val="8CC2B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E8C9F80-3C0C-B343-9C92-0CC5BF95039E}"/>
              </a:ext>
            </a:extLst>
          </p:cNvPr>
          <p:cNvSpPr/>
          <p:nvPr/>
        </p:nvSpPr>
        <p:spPr>
          <a:xfrm>
            <a:off x="1834385" y="2918925"/>
            <a:ext cx="252053" cy="1020147"/>
          </a:xfrm>
          <a:prstGeom prst="rect">
            <a:avLst/>
          </a:prstGeom>
          <a:solidFill>
            <a:srgbClr val="8CC2B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56FC722-950C-F944-BFDA-5085561C19AD}"/>
              </a:ext>
            </a:extLst>
          </p:cNvPr>
          <p:cNvSpPr txBox="1"/>
          <p:nvPr/>
        </p:nvSpPr>
        <p:spPr>
          <a:xfrm>
            <a:off x="1044198" y="3925217"/>
            <a:ext cx="12294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latin typeface="Fira Sans" panose="020B0503050000020004" pitchFamily="34" charset="0"/>
                <a:ea typeface="Fira Sans" panose="020B0503050000020004" pitchFamily="34" charset="0"/>
              </a:rPr>
              <a:t>y</a:t>
            </a:r>
            <a:r>
              <a:rPr lang="en-US" sz="2000" baseline="-25000">
                <a:latin typeface="Fira Sans" panose="020B0503050000020004" pitchFamily="34" charset="0"/>
                <a:ea typeface="Fira Sans" panose="020B0503050000020004" pitchFamily="34" charset="0"/>
              </a:rPr>
              <a:t>1 </a:t>
            </a:r>
            <a:r>
              <a:rPr lang="en-US" sz="2000" b="1">
                <a:latin typeface="Fira Sans" panose="020B0503050000020004" pitchFamily="34" charset="0"/>
                <a:ea typeface="Fira Sans" panose="020B0503050000020004" pitchFamily="34" charset="0"/>
              </a:rPr>
              <a:t>y</a:t>
            </a:r>
            <a:r>
              <a:rPr lang="en-US" sz="2000" baseline="-25000">
                <a:latin typeface="Fira Sans" panose="020B0503050000020004" pitchFamily="34" charset="0"/>
                <a:ea typeface="Fira Sans" panose="020B0503050000020004" pitchFamily="34" charset="0"/>
              </a:rPr>
              <a:t>2  </a:t>
            </a:r>
            <a:r>
              <a:rPr lang="en-US" sz="2000">
                <a:latin typeface="Fira Sans" panose="020B0503050000020004" pitchFamily="34" charset="0"/>
                <a:ea typeface="Fira Sans" panose="020B0503050000020004" pitchFamily="34" charset="0"/>
              </a:rPr>
              <a:t>... </a:t>
            </a:r>
            <a:r>
              <a:rPr lang="en-US" sz="2000" b="1">
                <a:latin typeface="Fira Sans" panose="020B0503050000020004" pitchFamily="34" charset="0"/>
                <a:ea typeface="Fira Sans" panose="020B0503050000020004" pitchFamily="34" charset="0"/>
              </a:rPr>
              <a:t>y</a:t>
            </a:r>
            <a:r>
              <a:rPr lang="en-US" sz="2000" baseline="-25000">
                <a:latin typeface="Fira Sans" panose="020B0503050000020004" pitchFamily="34" charset="0"/>
                <a:ea typeface="Fira Sans" panose="020B0503050000020004" pitchFamily="34" charset="0"/>
              </a:rPr>
              <a:t>q </a:t>
            </a:r>
            <a:endParaRPr lang="en-US" sz="2000" b="1"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D1B6A17D-A26C-B64F-9801-7C28DDFE0428}"/>
              </a:ext>
            </a:extLst>
          </p:cNvPr>
          <p:cNvSpPr/>
          <p:nvPr/>
        </p:nvSpPr>
        <p:spPr>
          <a:xfrm>
            <a:off x="2515207" y="3251625"/>
            <a:ext cx="1081863" cy="354750"/>
          </a:xfrm>
          <a:prstGeom prst="rightArrow">
            <a:avLst/>
          </a:prstGeom>
          <a:solidFill>
            <a:srgbClr val="27373A"/>
          </a:solidFill>
          <a:ln>
            <a:solidFill>
              <a:srgbClr val="2737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7252F2E-14D6-A24A-BD72-F4B764043BB7}"/>
              </a:ext>
            </a:extLst>
          </p:cNvPr>
          <p:cNvSpPr txBox="1"/>
          <p:nvPr/>
        </p:nvSpPr>
        <p:spPr>
          <a:xfrm>
            <a:off x="2583006" y="2918924"/>
            <a:ext cx="7559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???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258CE1D-19CB-684C-ABC6-E9564643D618}"/>
              </a:ext>
            </a:extLst>
          </p:cNvPr>
          <p:cNvSpPr/>
          <p:nvPr/>
        </p:nvSpPr>
        <p:spPr>
          <a:xfrm>
            <a:off x="3921599" y="2749291"/>
            <a:ext cx="252053" cy="1375981"/>
          </a:xfrm>
          <a:prstGeom prst="rect">
            <a:avLst/>
          </a:prstGeom>
          <a:solidFill>
            <a:srgbClr val="DFD69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40B3933-3926-4B48-BB67-3E53CC48639D}"/>
              </a:ext>
            </a:extLst>
          </p:cNvPr>
          <p:cNvSpPr txBox="1"/>
          <p:nvPr/>
        </p:nvSpPr>
        <p:spPr>
          <a:xfrm>
            <a:off x="3177129" y="4161479"/>
            <a:ext cx="20270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latin typeface="Fira Sans" panose="020B0503050000020004" pitchFamily="34" charset="0"/>
                <a:ea typeface="Fira Sans" panose="020B0503050000020004" pitchFamily="34" charset="0"/>
              </a:rPr>
              <a:t>feature vector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A35CE05-9959-D047-AB04-914F54F12C20}"/>
              </a:ext>
            </a:extLst>
          </p:cNvPr>
          <p:cNvSpPr/>
          <p:nvPr/>
        </p:nvSpPr>
        <p:spPr>
          <a:xfrm>
            <a:off x="8270494" y="2540586"/>
            <a:ext cx="252053" cy="493509"/>
          </a:xfrm>
          <a:prstGeom prst="rect">
            <a:avLst/>
          </a:prstGeom>
          <a:solidFill>
            <a:srgbClr val="8CC2B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FCEFD0A-78EF-3E46-B07F-97C2D29415EA}"/>
              </a:ext>
            </a:extLst>
          </p:cNvPr>
          <p:cNvSpPr/>
          <p:nvPr/>
        </p:nvSpPr>
        <p:spPr>
          <a:xfrm>
            <a:off x="8515008" y="2540586"/>
            <a:ext cx="252053" cy="493509"/>
          </a:xfrm>
          <a:prstGeom prst="rect">
            <a:avLst/>
          </a:prstGeom>
          <a:solidFill>
            <a:srgbClr val="8CC2B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CB682F0-A474-D74B-A878-30CF52F36C0E}"/>
              </a:ext>
            </a:extLst>
          </p:cNvPr>
          <p:cNvSpPr/>
          <p:nvPr/>
        </p:nvSpPr>
        <p:spPr>
          <a:xfrm>
            <a:off x="8767061" y="2540586"/>
            <a:ext cx="252053" cy="493509"/>
          </a:xfrm>
          <a:prstGeom prst="rect">
            <a:avLst/>
          </a:prstGeom>
          <a:solidFill>
            <a:srgbClr val="8CC2B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DAF5376-E79B-154A-AF81-394791AC9920}"/>
              </a:ext>
            </a:extLst>
          </p:cNvPr>
          <p:cNvSpPr/>
          <p:nvPr/>
        </p:nvSpPr>
        <p:spPr>
          <a:xfrm>
            <a:off x="9019116" y="2540585"/>
            <a:ext cx="252053" cy="493509"/>
          </a:xfrm>
          <a:prstGeom prst="rect">
            <a:avLst/>
          </a:prstGeom>
          <a:solidFill>
            <a:srgbClr val="8CC2B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1F67420-2361-7146-961C-7CA94A2348F7}"/>
              </a:ext>
            </a:extLst>
          </p:cNvPr>
          <p:cNvSpPr txBox="1"/>
          <p:nvPr/>
        </p:nvSpPr>
        <p:spPr>
          <a:xfrm>
            <a:off x="8228929" y="3020239"/>
            <a:ext cx="12294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latin typeface="Fira Sans" panose="020B0503050000020004" pitchFamily="34" charset="0"/>
                <a:ea typeface="Fira Sans" panose="020B0503050000020004" pitchFamily="34" charset="0"/>
              </a:rPr>
              <a:t>y</a:t>
            </a:r>
            <a:r>
              <a:rPr lang="en-US" sz="2000" baseline="-25000">
                <a:latin typeface="Fira Sans" panose="020B0503050000020004" pitchFamily="34" charset="0"/>
                <a:ea typeface="Fira Sans" panose="020B0503050000020004" pitchFamily="34" charset="0"/>
              </a:rPr>
              <a:t>1 </a:t>
            </a:r>
            <a:r>
              <a:rPr lang="en-US" sz="2000" b="1">
                <a:latin typeface="Fira Sans" panose="020B0503050000020004" pitchFamily="34" charset="0"/>
                <a:ea typeface="Fira Sans" panose="020B0503050000020004" pitchFamily="34" charset="0"/>
              </a:rPr>
              <a:t>y</a:t>
            </a:r>
            <a:r>
              <a:rPr lang="en-US" sz="2000" baseline="-25000">
                <a:latin typeface="Fira Sans" panose="020B0503050000020004" pitchFamily="34" charset="0"/>
                <a:ea typeface="Fira Sans" panose="020B0503050000020004" pitchFamily="34" charset="0"/>
              </a:rPr>
              <a:t>2  </a:t>
            </a:r>
            <a:r>
              <a:rPr lang="en-US" sz="2000">
                <a:latin typeface="Fira Sans" panose="020B0503050000020004" pitchFamily="34" charset="0"/>
                <a:ea typeface="Fira Sans" panose="020B0503050000020004" pitchFamily="34" charset="0"/>
              </a:rPr>
              <a:t>... </a:t>
            </a:r>
            <a:r>
              <a:rPr lang="en-US" sz="2000" b="1">
                <a:latin typeface="Fira Sans" panose="020B0503050000020004" pitchFamily="34" charset="0"/>
                <a:ea typeface="Fira Sans" panose="020B0503050000020004" pitchFamily="34" charset="0"/>
              </a:rPr>
              <a:t>y</a:t>
            </a:r>
            <a:r>
              <a:rPr lang="en-US" sz="2000" baseline="-25000">
                <a:latin typeface="Fira Sans" panose="020B0503050000020004" pitchFamily="34" charset="0"/>
                <a:ea typeface="Fira Sans" panose="020B0503050000020004" pitchFamily="34" charset="0"/>
              </a:rPr>
              <a:t>q </a:t>
            </a:r>
            <a:endParaRPr lang="en-US" sz="2000" b="1"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sp>
        <p:nvSpPr>
          <p:cNvPr id="29" name="Right Arrow 28">
            <a:extLst>
              <a:ext uri="{FF2B5EF4-FFF2-40B4-BE49-F238E27FC236}">
                <a16:creationId xmlns:a16="http://schemas.microsoft.com/office/drawing/2014/main" id="{82D2D9B5-D58D-644E-96FB-7C50BBA244F8}"/>
              </a:ext>
            </a:extLst>
          </p:cNvPr>
          <p:cNvSpPr/>
          <p:nvPr/>
        </p:nvSpPr>
        <p:spPr>
          <a:xfrm>
            <a:off x="9699937" y="2622152"/>
            <a:ext cx="1081863" cy="354750"/>
          </a:xfrm>
          <a:prstGeom prst="rightArrow">
            <a:avLst/>
          </a:prstGeom>
          <a:solidFill>
            <a:srgbClr val="27373A"/>
          </a:solidFill>
          <a:ln>
            <a:solidFill>
              <a:srgbClr val="2737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D28DC17-F018-4D44-8FF0-EC2A26868759}"/>
              </a:ext>
            </a:extLst>
          </p:cNvPr>
          <p:cNvSpPr txBox="1"/>
          <p:nvPr/>
        </p:nvSpPr>
        <p:spPr>
          <a:xfrm>
            <a:off x="11218502" y="3420349"/>
            <a:ext cx="2520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CA28421-C630-734D-A968-76A703246309}"/>
              </a:ext>
            </a:extLst>
          </p:cNvPr>
          <p:cNvSpPr/>
          <p:nvPr/>
        </p:nvSpPr>
        <p:spPr>
          <a:xfrm>
            <a:off x="11210570" y="1923991"/>
            <a:ext cx="252053" cy="493509"/>
          </a:xfrm>
          <a:prstGeom prst="rect">
            <a:avLst/>
          </a:prstGeom>
          <a:solidFill>
            <a:srgbClr val="8CC2B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51270AC-3C0E-BF40-B6BD-43843C09C991}"/>
              </a:ext>
            </a:extLst>
          </p:cNvPr>
          <p:cNvSpPr/>
          <p:nvPr/>
        </p:nvSpPr>
        <p:spPr>
          <a:xfrm>
            <a:off x="11210570" y="2425415"/>
            <a:ext cx="252053" cy="493509"/>
          </a:xfrm>
          <a:prstGeom prst="rect">
            <a:avLst/>
          </a:prstGeom>
          <a:solidFill>
            <a:srgbClr val="8CC2B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431D362-1BA3-B643-9321-23B089BEC083}"/>
              </a:ext>
            </a:extLst>
          </p:cNvPr>
          <p:cNvSpPr/>
          <p:nvPr/>
        </p:nvSpPr>
        <p:spPr>
          <a:xfrm>
            <a:off x="11210569" y="2918924"/>
            <a:ext cx="252053" cy="493509"/>
          </a:xfrm>
          <a:prstGeom prst="rect">
            <a:avLst/>
          </a:prstGeom>
          <a:solidFill>
            <a:srgbClr val="8CC2B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527D22B-CFAA-294E-BBC6-60026AB4675E}"/>
              </a:ext>
            </a:extLst>
          </p:cNvPr>
          <p:cNvSpPr/>
          <p:nvPr/>
        </p:nvSpPr>
        <p:spPr>
          <a:xfrm>
            <a:off x="11210568" y="1420183"/>
            <a:ext cx="252053" cy="493509"/>
          </a:xfrm>
          <a:prstGeom prst="rect">
            <a:avLst/>
          </a:prstGeom>
          <a:solidFill>
            <a:srgbClr val="8CC2B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CCBEDB5-8DEE-1346-81F6-CC0E76773838}"/>
              </a:ext>
            </a:extLst>
          </p:cNvPr>
          <p:cNvSpPr/>
          <p:nvPr/>
        </p:nvSpPr>
        <p:spPr>
          <a:xfrm>
            <a:off x="886547" y="5166755"/>
            <a:ext cx="252053" cy="1020147"/>
          </a:xfrm>
          <a:prstGeom prst="rect">
            <a:avLst/>
          </a:prstGeom>
          <a:solidFill>
            <a:srgbClr val="8CC2B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4199341-28E1-8949-A0DC-65C2EECADBDE}"/>
              </a:ext>
            </a:extLst>
          </p:cNvPr>
          <p:cNvSpPr/>
          <p:nvPr/>
        </p:nvSpPr>
        <p:spPr>
          <a:xfrm>
            <a:off x="1131061" y="5166755"/>
            <a:ext cx="252053" cy="1020147"/>
          </a:xfrm>
          <a:prstGeom prst="rect">
            <a:avLst/>
          </a:prstGeom>
          <a:solidFill>
            <a:srgbClr val="8CC2B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FD8EDAB-6573-4442-8EA8-7A6CA7BC5600}"/>
              </a:ext>
            </a:extLst>
          </p:cNvPr>
          <p:cNvSpPr/>
          <p:nvPr/>
        </p:nvSpPr>
        <p:spPr>
          <a:xfrm>
            <a:off x="1383114" y="5166755"/>
            <a:ext cx="252053" cy="1020147"/>
          </a:xfrm>
          <a:prstGeom prst="rect">
            <a:avLst/>
          </a:prstGeom>
          <a:solidFill>
            <a:srgbClr val="8CC2B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88CB152-FDD0-7E4F-884E-3E6EFEA70568}"/>
              </a:ext>
            </a:extLst>
          </p:cNvPr>
          <p:cNvSpPr/>
          <p:nvPr/>
        </p:nvSpPr>
        <p:spPr>
          <a:xfrm>
            <a:off x="1635169" y="5166754"/>
            <a:ext cx="252053" cy="1020147"/>
          </a:xfrm>
          <a:prstGeom prst="rect">
            <a:avLst/>
          </a:prstGeom>
          <a:solidFill>
            <a:srgbClr val="8CC2B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19E9D40-208F-E940-9A74-F63EA6B3104F}"/>
              </a:ext>
            </a:extLst>
          </p:cNvPr>
          <p:cNvSpPr txBox="1"/>
          <p:nvPr/>
        </p:nvSpPr>
        <p:spPr>
          <a:xfrm>
            <a:off x="844982" y="6173046"/>
            <a:ext cx="12294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latin typeface="Fira Sans" panose="020B0503050000020004" pitchFamily="34" charset="0"/>
                <a:ea typeface="Fira Sans" panose="020B0503050000020004" pitchFamily="34" charset="0"/>
              </a:rPr>
              <a:t>y</a:t>
            </a:r>
            <a:r>
              <a:rPr lang="en-US" sz="2000" baseline="-25000">
                <a:latin typeface="Fira Sans" panose="020B0503050000020004" pitchFamily="34" charset="0"/>
                <a:ea typeface="Fira Sans" panose="020B0503050000020004" pitchFamily="34" charset="0"/>
              </a:rPr>
              <a:t>1 </a:t>
            </a:r>
            <a:r>
              <a:rPr lang="en-US" sz="2000" b="1">
                <a:latin typeface="Fira Sans" panose="020B0503050000020004" pitchFamily="34" charset="0"/>
                <a:ea typeface="Fira Sans" panose="020B0503050000020004" pitchFamily="34" charset="0"/>
              </a:rPr>
              <a:t>y</a:t>
            </a:r>
            <a:r>
              <a:rPr lang="en-US" sz="2000" baseline="-25000">
                <a:latin typeface="Fira Sans" panose="020B0503050000020004" pitchFamily="34" charset="0"/>
                <a:ea typeface="Fira Sans" panose="020B0503050000020004" pitchFamily="34" charset="0"/>
              </a:rPr>
              <a:t>2  </a:t>
            </a:r>
            <a:r>
              <a:rPr lang="en-US" sz="2000">
                <a:latin typeface="Fira Sans" panose="020B0503050000020004" pitchFamily="34" charset="0"/>
                <a:ea typeface="Fira Sans" panose="020B0503050000020004" pitchFamily="34" charset="0"/>
              </a:rPr>
              <a:t>... </a:t>
            </a:r>
            <a:r>
              <a:rPr lang="en-US" sz="2000" b="1">
                <a:latin typeface="Fira Sans" panose="020B0503050000020004" pitchFamily="34" charset="0"/>
                <a:ea typeface="Fira Sans" panose="020B0503050000020004" pitchFamily="34" charset="0"/>
              </a:rPr>
              <a:t>y</a:t>
            </a:r>
            <a:r>
              <a:rPr lang="en-US" sz="2000" baseline="-25000">
                <a:latin typeface="Fira Sans" panose="020B0503050000020004" pitchFamily="34" charset="0"/>
                <a:ea typeface="Fira Sans" panose="020B0503050000020004" pitchFamily="34" charset="0"/>
              </a:rPr>
              <a:t>q </a:t>
            </a:r>
            <a:endParaRPr lang="en-US" sz="2000" b="1"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sp>
        <p:nvSpPr>
          <p:cNvPr id="42" name="Right Arrow 41">
            <a:extLst>
              <a:ext uri="{FF2B5EF4-FFF2-40B4-BE49-F238E27FC236}">
                <a16:creationId xmlns:a16="http://schemas.microsoft.com/office/drawing/2014/main" id="{8F212E03-A24D-F143-9111-1781B8728EAC}"/>
              </a:ext>
            </a:extLst>
          </p:cNvPr>
          <p:cNvSpPr/>
          <p:nvPr/>
        </p:nvSpPr>
        <p:spPr>
          <a:xfrm>
            <a:off x="2315991" y="5499454"/>
            <a:ext cx="1081863" cy="354750"/>
          </a:xfrm>
          <a:prstGeom prst="rightArrow">
            <a:avLst/>
          </a:prstGeom>
          <a:solidFill>
            <a:srgbClr val="27373A"/>
          </a:solidFill>
          <a:ln>
            <a:solidFill>
              <a:srgbClr val="2737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BBE6EAE6-92BD-F243-AA3C-D4172AE70C50}"/>
              </a:ext>
            </a:extLst>
          </p:cNvPr>
          <p:cNvSpPr/>
          <p:nvPr/>
        </p:nvSpPr>
        <p:spPr>
          <a:xfrm>
            <a:off x="3707401" y="5166755"/>
            <a:ext cx="252053" cy="1020147"/>
          </a:xfrm>
          <a:prstGeom prst="rect">
            <a:avLst/>
          </a:prstGeom>
          <a:solidFill>
            <a:srgbClr val="87A7D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95D1063F-0F0A-2C40-BABE-74E853C123D9}"/>
              </a:ext>
            </a:extLst>
          </p:cNvPr>
          <p:cNvSpPr/>
          <p:nvPr/>
        </p:nvSpPr>
        <p:spPr>
          <a:xfrm>
            <a:off x="3951915" y="5166755"/>
            <a:ext cx="252053" cy="1020147"/>
          </a:xfrm>
          <a:prstGeom prst="rect">
            <a:avLst/>
          </a:prstGeom>
          <a:solidFill>
            <a:srgbClr val="87A7D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D6086F7-F299-F44E-8056-F9EB63A2E531}"/>
              </a:ext>
            </a:extLst>
          </p:cNvPr>
          <p:cNvSpPr/>
          <p:nvPr/>
        </p:nvSpPr>
        <p:spPr>
          <a:xfrm>
            <a:off x="4203968" y="5166755"/>
            <a:ext cx="252053" cy="1020147"/>
          </a:xfrm>
          <a:prstGeom prst="rect">
            <a:avLst/>
          </a:prstGeom>
          <a:solidFill>
            <a:srgbClr val="87A7D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EB1C7F5-E028-824F-BAC8-15955BFDF5D2}"/>
              </a:ext>
            </a:extLst>
          </p:cNvPr>
          <p:cNvSpPr txBox="1"/>
          <p:nvPr/>
        </p:nvSpPr>
        <p:spPr>
          <a:xfrm>
            <a:off x="3665836" y="6173046"/>
            <a:ext cx="12294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latin typeface="Fira Sans" panose="020B0503050000020004" pitchFamily="34" charset="0"/>
                <a:ea typeface="Fira Sans" panose="020B0503050000020004" pitchFamily="34" charset="0"/>
              </a:rPr>
              <a:t>v</a:t>
            </a:r>
            <a:r>
              <a:rPr lang="en-US" sz="2000" baseline="-25000">
                <a:latin typeface="Fira Sans" panose="020B0503050000020004" pitchFamily="34" charset="0"/>
                <a:ea typeface="Fira Sans" panose="020B0503050000020004" pitchFamily="34" charset="0"/>
              </a:rPr>
              <a:t>1 </a:t>
            </a:r>
            <a:r>
              <a:rPr lang="en-US" sz="2000" b="1">
                <a:latin typeface="Fira Sans" panose="020B0503050000020004" pitchFamily="34" charset="0"/>
                <a:ea typeface="Fira Sans" panose="020B0503050000020004" pitchFamily="34" charset="0"/>
              </a:rPr>
              <a:t>v</a:t>
            </a:r>
            <a:r>
              <a:rPr lang="en-US" sz="2000" baseline="-25000">
                <a:latin typeface="Fira Sans" panose="020B0503050000020004" pitchFamily="34" charset="0"/>
                <a:ea typeface="Fira Sans" panose="020B0503050000020004" pitchFamily="34" charset="0"/>
              </a:rPr>
              <a:t>2 </a:t>
            </a:r>
            <a:r>
              <a:rPr lang="en-US" sz="2000">
                <a:latin typeface="Fira Sans" panose="020B0503050000020004" pitchFamily="34" charset="0"/>
                <a:ea typeface="Fira Sans" panose="020B0503050000020004" pitchFamily="34" charset="0"/>
              </a:rPr>
              <a:t> </a:t>
            </a:r>
            <a:r>
              <a:rPr lang="en-US" sz="2000" b="1">
                <a:latin typeface="Fira Sans" panose="020B0503050000020004" pitchFamily="34" charset="0"/>
                <a:ea typeface="Fira Sans" panose="020B0503050000020004" pitchFamily="34" charset="0"/>
              </a:rPr>
              <a:t>v</a:t>
            </a:r>
            <a:r>
              <a:rPr lang="en-US" sz="2000" b="1" baseline="-25000">
                <a:latin typeface="Fira Sans" panose="020B0503050000020004" pitchFamily="34" charset="0"/>
                <a:ea typeface="Fira Sans" panose="020B0503050000020004" pitchFamily="34" charset="0"/>
              </a:rPr>
              <a:t>k</a:t>
            </a:r>
            <a:r>
              <a:rPr lang="en-US" sz="2000" baseline="-25000">
                <a:latin typeface="Fira Sans" panose="020B0503050000020004" pitchFamily="34" charset="0"/>
                <a:ea typeface="Fira Sans" panose="020B0503050000020004" pitchFamily="34" charset="0"/>
              </a:rPr>
              <a:t> </a:t>
            </a:r>
            <a:endParaRPr lang="en-US" sz="2000" b="1"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sp>
        <p:nvSpPr>
          <p:cNvPr id="51" name="Right Arrow 50">
            <a:extLst>
              <a:ext uri="{FF2B5EF4-FFF2-40B4-BE49-F238E27FC236}">
                <a16:creationId xmlns:a16="http://schemas.microsoft.com/office/drawing/2014/main" id="{D3C9881D-02BD-5A4A-B0F2-EF30E29B4013}"/>
              </a:ext>
            </a:extLst>
          </p:cNvPr>
          <p:cNvSpPr/>
          <p:nvPr/>
        </p:nvSpPr>
        <p:spPr>
          <a:xfrm>
            <a:off x="4697770" y="5499454"/>
            <a:ext cx="1081863" cy="354750"/>
          </a:xfrm>
          <a:prstGeom prst="rightArrow">
            <a:avLst/>
          </a:prstGeom>
          <a:solidFill>
            <a:srgbClr val="27373A"/>
          </a:solidFill>
          <a:ln>
            <a:solidFill>
              <a:srgbClr val="2737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68E7E74E-FA4B-3947-A46F-2EA7CCA3AD86}"/>
              </a:ext>
            </a:extLst>
          </p:cNvPr>
          <p:cNvSpPr/>
          <p:nvPr/>
        </p:nvSpPr>
        <p:spPr>
          <a:xfrm>
            <a:off x="6099556" y="6150666"/>
            <a:ext cx="252053" cy="1020147"/>
          </a:xfrm>
          <a:prstGeom prst="rect">
            <a:avLst/>
          </a:prstGeom>
          <a:solidFill>
            <a:srgbClr val="87A7D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F963C3E-001C-BB48-9CB7-3AFD6024004B}"/>
              </a:ext>
            </a:extLst>
          </p:cNvPr>
          <p:cNvSpPr/>
          <p:nvPr/>
        </p:nvSpPr>
        <p:spPr>
          <a:xfrm>
            <a:off x="6099556" y="4139127"/>
            <a:ext cx="252053" cy="1020147"/>
          </a:xfrm>
          <a:prstGeom prst="rect">
            <a:avLst/>
          </a:prstGeom>
          <a:solidFill>
            <a:srgbClr val="87A7D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F40D38E3-9AD9-8D45-8473-43A38841278C}"/>
              </a:ext>
            </a:extLst>
          </p:cNvPr>
          <p:cNvSpPr/>
          <p:nvPr/>
        </p:nvSpPr>
        <p:spPr>
          <a:xfrm>
            <a:off x="6095639" y="5151824"/>
            <a:ext cx="252053" cy="1020147"/>
          </a:xfrm>
          <a:prstGeom prst="rect">
            <a:avLst/>
          </a:prstGeom>
          <a:solidFill>
            <a:srgbClr val="87A7D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58901F8-E2D5-C841-8F3E-49B3952A6955}"/>
              </a:ext>
            </a:extLst>
          </p:cNvPr>
          <p:cNvSpPr txBox="1"/>
          <p:nvPr/>
        </p:nvSpPr>
        <p:spPr>
          <a:xfrm>
            <a:off x="6095638" y="7171750"/>
            <a:ext cx="2520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CBFC204-5045-8841-B248-5E57362534E7}"/>
              </a:ext>
            </a:extLst>
          </p:cNvPr>
          <p:cNvSpPr txBox="1"/>
          <p:nvPr/>
        </p:nvSpPr>
        <p:spPr>
          <a:xfrm>
            <a:off x="2384820" y="5166754"/>
            <a:ext cx="7559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SVD</a:t>
            </a:r>
          </a:p>
        </p:txBody>
      </p:sp>
    </p:spTree>
    <p:extLst>
      <p:ext uri="{BB962C8B-B14F-4D97-AF65-F5344CB8AC3E}">
        <p14:creationId xmlns:p14="http://schemas.microsoft.com/office/powerpoint/2010/main" val="38290289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380F8556-6F02-5544-B801-2E6CC583AD9A}"/>
              </a:ext>
            </a:extLst>
          </p:cNvPr>
          <p:cNvCxnSpPr>
            <a:cxnSpLocks/>
          </p:cNvCxnSpPr>
          <p:nvPr/>
        </p:nvCxnSpPr>
        <p:spPr>
          <a:xfrm flipV="1">
            <a:off x="2464115" y="2815949"/>
            <a:ext cx="2101696" cy="1585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1564E2C-AF79-C842-948F-BE0167C71509}"/>
              </a:ext>
            </a:extLst>
          </p:cNvPr>
          <p:cNvCxnSpPr>
            <a:cxnSpLocks/>
          </p:cNvCxnSpPr>
          <p:nvPr/>
        </p:nvCxnSpPr>
        <p:spPr>
          <a:xfrm flipV="1">
            <a:off x="2477189" y="1083053"/>
            <a:ext cx="0" cy="173841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AECE8CB8-483F-DD4D-A753-1F2BAAC5AA49}"/>
              </a:ext>
            </a:extLst>
          </p:cNvPr>
          <p:cNvSpPr/>
          <p:nvPr/>
        </p:nvSpPr>
        <p:spPr>
          <a:xfrm rot="5400000">
            <a:off x="2450492" y="2770229"/>
            <a:ext cx="91440" cy="91440"/>
          </a:xfrm>
          <a:prstGeom prst="ellipse">
            <a:avLst/>
          </a:prstGeom>
          <a:solidFill>
            <a:srgbClr val="E76D00"/>
          </a:solidFill>
          <a:ln>
            <a:solidFill>
              <a:srgbClr val="E76D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4B1042D-CE60-2B4E-BC92-DE0169C70E66}"/>
              </a:ext>
            </a:extLst>
          </p:cNvPr>
          <p:cNvCxnSpPr>
            <a:cxnSpLocks/>
            <a:stCxn id="4" idx="4"/>
          </p:cNvCxnSpPr>
          <p:nvPr/>
        </p:nvCxnSpPr>
        <p:spPr>
          <a:xfrm flipV="1">
            <a:off x="2450492" y="1913409"/>
            <a:ext cx="1533518" cy="902540"/>
          </a:xfrm>
          <a:prstGeom prst="straightConnector1">
            <a:avLst/>
          </a:prstGeom>
          <a:ln w="25400">
            <a:solidFill>
              <a:srgbClr val="E76D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6C5BF46-F8E3-5E42-8567-3917123B8FEA}"/>
              </a:ext>
            </a:extLst>
          </p:cNvPr>
          <p:cNvCxnSpPr>
            <a:cxnSpLocks/>
          </p:cNvCxnSpPr>
          <p:nvPr/>
        </p:nvCxnSpPr>
        <p:spPr>
          <a:xfrm flipV="1">
            <a:off x="2477189" y="1010867"/>
            <a:ext cx="892749" cy="1805083"/>
          </a:xfrm>
          <a:prstGeom prst="straightConnector1">
            <a:avLst/>
          </a:prstGeom>
          <a:ln w="25400">
            <a:solidFill>
              <a:srgbClr val="E76D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F310442-F879-8842-8332-71D09AA75350}"/>
              </a:ext>
            </a:extLst>
          </p:cNvPr>
          <p:cNvCxnSpPr>
            <a:cxnSpLocks/>
          </p:cNvCxnSpPr>
          <p:nvPr/>
        </p:nvCxnSpPr>
        <p:spPr>
          <a:xfrm flipH="1">
            <a:off x="2251540" y="2810436"/>
            <a:ext cx="239743" cy="1258197"/>
          </a:xfrm>
          <a:prstGeom prst="straightConnector1">
            <a:avLst/>
          </a:prstGeom>
          <a:ln w="25400">
            <a:solidFill>
              <a:srgbClr val="8CC2B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E83BB63-70CA-7C42-BBE7-BBFB541ECA4D}"/>
              </a:ext>
            </a:extLst>
          </p:cNvPr>
          <p:cNvCxnSpPr>
            <a:cxnSpLocks/>
          </p:cNvCxnSpPr>
          <p:nvPr/>
        </p:nvCxnSpPr>
        <p:spPr>
          <a:xfrm flipH="1" flipV="1">
            <a:off x="1050220" y="2387539"/>
            <a:ext cx="1440044" cy="428410"/>
          </a:xfrm>
          <a:prstGeom prst="straightConnector1">
            <a:avLst/>
          </a:prstGeom>
          <a:ln w="25400">
            <a:solidFill>
              <a:srgbClr val="8CC2B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7AC28DA-1040-C44A-BA1B-14BAAF72C048}"/>
              </a:ext>
            </a:extLst>
          </p:cNvPr>
          <p:cNvSpPr txBox="1"/>
          <p:nvPr/>
        </p:nvSpPr>
        <p:spPr>
          <a:xfrm>
            <a:off x="1623270" y="4042052"/>
            <a:ext cx="14962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heavy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0FDB68B-2E69-A142-B94F-EE885549D1E9}"/>
              </a:ext>
            </a:extLst>
          </p:cNvPr>
          <p:cNvSpPr txBox="1"/>
          <p:nvPr/>
        </p:nvSpPr>
        <p:spPr>
          <a:xfrm>
            <a:off x="0" y="1880154"/>
            <a:ext cx="16807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useless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CF83F07-91EA-6E41-957F-F5035B547DD1}"/>
              </a:ext>
            </a:extLst>
          </p:cNvPr>
          <p:cNvSpPr txBox="1"/>
          <p:nvPr/>
        </p:nvSpPr>
        <p:spPr>
          <a:xfrm>
            <a:off x="3997084" y="1669425"/>
            <a:ext cx="16807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handy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A81A3DA-12C7-BF49-B95F-798BE7FE03A6}"/>
              </a:ext>
            </a:extLst>
          </p:cNvPr>
          <p:cNvSpPr txBox="1"/>
          <p:nvPr/>
        </p:nvSpPr>
        <p:spPr>
          <a:xfrm>
            <a:off x="3381785" y="721690"/>
            <a:ext cx="16807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small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E965A92-2C36-8940-9785-8E14D38D0509}"/>
              </a:ext>
            </a:extLst>
          </p:cNvPr>
          <p:cNvCxnSpPr>
            <a:cxnSpLocks/>
          </p:cNvCxnSpPr>
          <p:nvPr/>
        </p:nvCxnSpPr>
        <p:spPr>
          <a:xfrm flipV="1">
            <a:off x="2477189" y="1448987"/>
            <a:ext cx="1295476" cy="1364206"/>
          </a:xfrm>
          <a:prstGeom prst="straightConnector1">
            <a:avLst/>
          </a:prstGeom>
          <a:ln w="57150">
            <a:solidFill>
              <a:srgbClr val="E76D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DBB8ADA4-C3A6-D544-9668-65D9ED5FFFE1}"/>
              </a:ext>
            </a:extLst>
          </p:cNvPr>
          <p:cNvSpPr txBox="1"/>
          <p:nvPr/>
        </p:nvSpPr>
        <p:spPr>
          <a:xfrm>
            <a:off x="3725421" y="1288986"/>
            <a:ext cx="1680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latin typeface="Fira Sans" panose="020B0503050000020004" pitchFamily="34" charset="0"/>
                <a:ea typeface="Fira Sans" panose="020B0503050000020004" pitchFamily="34" charset="0"/>
              </a:rPr>
              <a:t>average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7BAD878-BFF9-BF45-A900-B47BC0A291AB}"/>
              </a:ext>
            </a:extLst>
          </p:cNvPr>
          <p:cNvCxnSpPr>
            <a:cxnSpLocks/>
          </p:cNvCxnSpPr>
          <p:nvPr/>
        </p:nvCxnSpPr>
        <p:spPr>
          <a:xfrm flipH="1">
            <a:off x="1398851" y="2810436"/>
            <a:ext cx="1092432" cy="618564"/>
          </a:xfrm>
          <a:prstGeom prst="straightConnector1">
            <a:avLst/>
          </a:prstGeom>
          <a:ln w="57150">
            <a:solidFill>
              <a:srgbClr val="8CC2B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01F9C07C-10E6-3240-8926-D43B0E7939B0}"/>
              </a:ext>
            </a:extLst>
          </p:cNvPr>
          <p:cNvSpPr txBox="1"/>
          <p:nvPr/>
        </p:nvSpPr>
        <p:spPr>
          <a:xfrm>
            <a:off x="384146" y="3157292"/>
            <a:ext cx="1680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latin typeface="Fira Sans" panose="020B0503050000020004" pitchFamily="34" charset="0"/>
                <a:ea typeface="Fira Sans" panose="020B0503050000020004" pitchFamily="34" charset="0"/>
              </a:rPr>
              <a:t>average</a:t>
            </a:r>
          </a:p>
        </p:txBody>
      </p:sp>
    </p:spTree>
    <p:extLst>
      <p:ext uri="{BB962C8B-B14F-4D97-AF65-F5344CB8AC3E}">
        <p14:creationId xmlns:p14="http://schemas.microsoft.com/office/powerpoint/2010/main" val="37891986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09E5584-0F10-B24C-B5EA-D21716F96C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8692" y="1652152"/>
            <a:ext cx="4244108" cy="318308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33FFA8A-CBCC-7241-823C-201B96FF0776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75000"/>
          </a:blip>
          <a:stretch>
            <a:fillRect/>
          </a:stretch>
        </p:blipFill>
        <p:spPr>
          <a:xfrm>
            <a:off x="1062183" y="1652152"/>
            <a:ext cx="4244108" cy="3183081"/>
          </a:xfrm>
          <a:prstGeom prst="rect">
            <a:avLst/>
          </a:prstGeom>
        </p:spPr>
      </p:pic>
      <p:sp>
        <p:nvSpPr>
          <p:cNvPr id="5" name="Right Arrow 4">
            <a:extLst>
              <a:ext uri="{FF2B5EF4-FFF2-40B4-BE49-F238E27FC236}">
                <a16:creationId xmlns:a16="http://schemas.microsoft.com/office/drawing/2014/main" id="{EC08A53C-0AC1-E248-AE48-48F88930E964}"/>
              </a:ext>
            </a:extLst>
          </p:cNvPr>
          <p:cNvSpPr/>
          <p:nvPr/>
        </p:nvSpPr>
        <p:spPr>
          <a:xfrm>
            <a:off x="5463309" y="3251625"/>
            <a:ext cx="1081863" cy="354750"/>
          </a:xfrm>
          <a:prstGeom prst="rightArrow">
            <a:avLst/>
          </a:prstGeom>
          <a:solidFill>
            <a:srgbClr val="27373A"/>
          </a:solidFill>
          <a:ln>
            <a:solidFill>
              <a:srgbClr val="2737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6C52BB-08D4-AC43-B8BF-E3DB8824DC0D}"/>
              </a:ext>
            </a:extLst>
          </p:cNvPr>
          <p:cNvSpPr txBox="1"/>
          <p:nvPr/>
        </p:nvSpPr>
        <p:spPr>
          <a:xfrm>
            <a:off x="5239510" y="2851515"/>
            <a:ext cx="13974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clustering</a:t>
            </a:r>
          </a:p>
        </p:txBody>
      </p:sp>
    </p:spTree>
    <p:extLst>
      <p:ext uri="{BB962C8B-B14F-4D97-AF65-F5344CB8AC3E}">
        <p14:creationId xmlns:p14="http://schemas.microsoft.com/office/powerpoint/2010/main" val="8531883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1237B16-C95A-944A-AD62-59BA9C1A30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5055" y="588005"/>
            <a:ext cx="5759449" cy="37883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97FB496-7D5D-0B4E-9BEC-5EBA09A236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3927" y="270206"/>
            <a:ext cx="1401153" cy="10606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C6ACC7F-8CB6-9B40-8230-8856D82DBF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9237" y="1923392"/>
            <a:ext cx="1100581" cy="10800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94862F3-0934-304C-90F4-4598F6B72B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67278" y="588005"/>
            <a:ext cx="1060686" cy="106068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372F833-03C0-0942-9E0B-8030E3387F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94479" y="3746148"/>
            <a:ext cx="2159000" cy="939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2CB8A25-6EB1-B54E-A63F-A7D57D797B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95055" y="2034668"/>
            <a:ext cx="1458424" cy="96873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9EB8846-524E-D74B-853A-D0F14A29677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48032" y="3276248"/>
            <a:ext cx="1249837" cy="93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6230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tangle 77">
            <a:extLst>
              <a:ext uri="{FF2B5EF4-FFF2-40B4-BE49-F238E27FC236}">
                <a16:creationId xmlns:a16="http://schemas.microsoft.com/office/drawing/2014/main" id="{A37F65B8-1D59-0A48-9D8D-D575E6E84426}"/>
              </a:ext>
            </a:extLst>
          </p:cNvPr>
          <p:cNvSpPr/>
          <p:nvPr/>
        </p:nvSpPr>
        <p:spPr>
          <a:xfrm>
            <a:off x="2712720" y="3938107"/>
            <a:ext cx="3383280" cy="914400"/>
          </a:xfrm>
          <a:prstGeom prst="rect">
            <a:avLst/>
          </a:prstGeom>
          <a:solidFill>
            <a:srgbClr val="8CC2B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54D3482C-E232-6C42-AA11-C1CFC586C6E5}"/>
              </a:ext>
            </a:extLst>
          </p:cNvPr>
          <p:cNvSpPr txBox="1"/>
          <p:nvPr/>
        </p:nvSpPr>
        <p:spPr>
          <a:xfrm>
            <a:off x="4130302" y="4025166"/>
            <a:ext cx="8111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>
                <a:latin typeface="Fira Sans" panose="020B0503050000020004" pitchFamily="34" charset="0"/>
                <a:ea typeface="Fira Sans" panose="020B0503050000020004" pitchFamily="34" charset="0"/>
              </a:rPr>
              <a:t>W</a:t>
            </a:r>
            <a:r>
              <a:rPr lang="en-US" sz="4000" b="1" baseline="-25000">
                <a:latin typeface="Fira Sans" panose="020B0503050000020004" pitchFamily="34" charset="0"/>
                <a:ea typeface="Fira Sans" panose="020B0503050000020004" pitchFamily="34" charset="0"/>
              </a:rPr>
              <a:t>2</a:t>
            </a:r>
            <a:endParaRPr lang="en-US" sz="4000">
              <a:latin typeface="Fira Sans Light" panose="020B0403050000020004" pitchFamily="34" charset="-120"/>
              <a:ea typeface="Fira Sans Light" panose="020B0403050000020004" pitchFamily="34" charset="-12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3CF1B17-84F4-8A4A-8148-7F23FDE96526}"/>
              </a:ext>
            </a:extLst>
          </p:cNvPr>
          <p:cNvSpPr/>
          <p:nvPr/>
        </p:nvSpPr>
        <p:spPr>
          <a:xfrm rot="5400000">
            <a:off x="1818484" y="3755228"/>
            <a:ext cx="548641" cy="914400"/>
          </a:xfrm>
          <a:prstGeom prst="rect">
            <a:avLst/>
          </a:prstGeom>
          <a:solidFill>
            <a:srgbClr val="87A7D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DD422EE8-F08C-8A47-81EB-D8C804CE2153}"/>
              </a:ext>
            </a:extLst>
          </p:cNvPr>
          <p:cNvSpPr txBox="1"/>
          <p:nvPr/>
        </p:nvSpPr>
        <p:spPr>
          <a:xfrm>
            <a:off x="6265532" y="3775342"/>
            <a:ext cx="7241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>
                <a:latin typeface="Fira Sans" panose="020B0503050000020004" pitchFamily="34" charset="0"/>
                <a:ea typeface="Fira Sans" panose="020B0503050000020004" pitchFamily="34" charset="0"/>
              </a:rPr>
              <a:t>=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B6CC4432-8756-BD4D-8F00-455682E13114}"/>
              </a:ext>
            </a:extLst>
          </p:cNvPr>
          <p:cNvSpPr/>
          <p:nvPr/>
        </p:nvSpPr>
        <p:spPr>
          <a:xfrm>
            <a:off x="6907531" y="3927273"/>
            <a:ext cx="3383280" cy="548640"/>
          </a:xfrm>
          <a:prstGeom prst="rect">
            <a:avLst/>
          </a:prstGeom>
          <a:solidFill>
            <a:srgbClr val="E76D00">
              <a:alpha val="39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4DB5A82F-E0D9-EF4E-8497-42A1E54803E1}"/>
              </a:ext>
            </a:extLst>
          </p:cNvPr>
          <p:cNvSpPr txBox="1"/>
          <p:nvPr/>
        </p:nvSpPr>
        <p:spPr>
          <a:xfrm>
            <a:off x="8000233" y="3883064"/>
            <a:ext cx="11061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latin typeface="Fira Sans" panose="020B0503050000020004" pitchFamily="34" charset="0"/>
                <a:ea typeface="Fira Sans" panose="020B0503050000020004" pitchFamily="34" charset="0"/>
              </a:rPr>
              <a:t>f(x)</a:t>
            </a:r>
            <a:r>
              <a:rPr lang="en-US" sz="4000" baseline="30000">
                <a:latin typeface="Fira Sans Light" panose="020B0403050000020004" pitchFamily="34" charset="-120"/>
                <a:ea typeface="Fira Sans Light" panose="020B0403050000020004" pitchFamily="34" charset="-120"/>
              </a:rPr>
              <a:t>T</a:t>
            </a:r>
            <a:endParaRPr lang="en-US" sz="4000">
              <a:latin typeface="Fira Sans Light" panose="020B0403050000020004" pitchFamily="34" charset="-120"/>
              <a:ea typeface="Fira Sans Light" panose="020B0403050000020004" pitchFamily="34" charset="-120"/>
            </a:endParaRPr>
          </a:p>
        </p:txBody>
      </p:sp>
      <p:sp>
        <p:nvSpPr>
          <p:cNvPr id="28" name="Left Brace 27">
            <a:extLst>
              <a:ext uri="{FF2B5EF4-FFF2-40B4-BE49-F238E27FC236}">
                <a16:creationId xmlns:a16="http://schemas.microsoft.com/office/drawing/2014/main" id="{AFF98F0D-D9E5-4949-92CF-69B7A3C5983A}"/>
              </a:ext>
            </a:extLst>
          </p:cNvPr>
          <p:cNvSpPr/>
          <p:nvPr/>
        </p:nvSpPr>
        <p:spPr>
          <a:xfrm rot="16200000">
            <a:off x="1937421" y="4217032"/>
            <a:ext cx="306731" cy="914090"/>
          </a:xfrm>
          <a:prstGeom prst="leftBrace">
            <a:avLst/>
          </a:prstGeom>
          <a:ln w="25400">
            <a:solidFill>
              <a:srgbClr val="2737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2C28E52-B8C9-5247-9F3C-CAFA50BA867A}"/>
              </a:ext>
            </a:extLst>
          </p:cNvPr>
          <p:cNvSpPr txBox="1"/>
          <p:nvPr/>
        </p:nvSpPr>
        <p:spPr>
          <a:xfrm>
            <a:off x="1903638" y="4739863"/>
            <a:ext cx="7241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k</a:t>
            </a:r>
          </a:p>
        </p:txBody>
      </p:sp>
      <p:sp>
        <p:nvSpPr>
          <p:cNvPr id="36" name="Left Brace 35">
            <a:extLst>
              <a:ext uri="{FF2B5EF4-FFF2-40B4-BE49-F238E27FC236}">
                <a16:creationId xmlns:a16="http://schemas.microsoft.com/office/drawing/2014/main" id="{5680ADF7-2B98-B74C-9594-4731D107AFDC}"/>
              </a:ext>
            </a:extLst>
          </p:cNvPr>
          <p:cNvSpPr/>
          <p:nvPr/>
        </p:nvSpPr>
        <p:spPr>
          <a:xfrm rot="5400000">
            <a:off x="8349836" y="2061818"/>
            <a:ext cx="373737" cy="3256933"/>
          </a:xfrm>
          <a:prstGeom prst="leftBrace">
            <a:avLst/>
          </a:prstGeom>
          <a:ln w="25400">
            <a:solidFill>
              <a:srgbClr val="2737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403897C-B326-1F4E-ABEA-036FC7275EF2}"/>
              </a:ext>
            </a:extLst>
          </p:cNvPr>
          <p:cNvSpPr txBox="1"/>
          <p:nvPr/>
        </p:nvSpPr>
        <p:spPr>
          <a:xfrm>
            <a:off x="8337274" y="3112411"/>
            <a:ext cx="7241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F6D5D19-A235-8446-B616-F4540FB6C78B}"/>
              </a:ext>
            </a:extLst>
          </p:cNvPr>
          <p:cNvSpPr txBox="1"/>
          <p:nvPr/>
        </p:nvSpPr>
        <p:spPr>
          <a:xfrm>
            <a:off x="1893632" y="3847650"/>
            <a:ext cx="7241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latin typeface="Fira Sans" panose="020B0503050000020004" pitchFamily="34" charset="0"/>
                <a:ea typeface="Fira Sans" panose="020B0503050000020004" pitchFamily="34" charset="0"/>
              </a:rPr>
              <a:t>z</a:t>
            </a:r>
            <a:endParaRPr lang="en-US" sz="4000">
              <a:latin typeface="Fira Sans Light" panose="020B0403050000020004" pitchFamily="34" charset="-120"/>
              <a:ea typeface="Fira Sans Light" panose="020B0403050000020004" pitchFamily="34" charset="-12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4784F7-BD22-CF41-AC4D-E1E20BC62C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604" y="1630971"/>
            <a:ext cx="2116944" cy="1921357"/>
          </a:xfrm>
          <a:prstGeom prst="rect">
            <a:avLst/>
          </a:prstGeom>
        </p:spPr>
      </p:pic>
      <p:sp>
        <p:nvSpPr>
          <p:cNvPr id="64" name="Right Arrow 63">
            <a:extLst>
              <a:ext uri="{FF2B5EF4-FFF2-40B4-BE49-F238E27FC236}">
                <a16:creationId xmlns:a16="http://schemas.microsoft.com/office/drawing/2014/main" id="{8363ACE5-27CC-C546-9CEA-E63A6B5E6197}"/>
              </a:ext>
            </a:extLst>
          </p:cNvPr>
          <p:cNvSpPr/>
          <p:nvPr/>
        </p:nvSpPr>
        <p:spPr>
          <a:xfrm rot="5400000">
            <a:off x="1460698" y="2919566"/>
            <a:ext cx="1299140" cy="433050"/>
          </a:xfrm>
          <a:prstGeom prst="rightArrow">
            <a:avLst/>
          </a:prstGeom>
          <a:solidFill>
            <a:srgbClr val="192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F3B0738-BBC7-3B4D-9605-288B0B71871F}"/>
              </a:ext>
            </a:extLst>
          </p:cNvPr>
          <p:cNvSpPr txBox="1"/>
          <p:nvPr/>
        </p:nvSpPr>
        <p:spPr>
          <a:xfrm>
            <a:off x="225920" y="2854187"/>
            <a:ext cx="21456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latin typeface="Fira Sans" panose="020B0503050000020004" pitchFamily="34" charset="0"/>
                <a:ea typeface="Fira Sans" panose="020B0503050000020004" pitchFamily="34" charset="0"/>
              </a:rPr>
              <a:t>encoder</a:t>
            </a:r>
            <a:endParaRPr lang="en-US" sz="20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7142E9AF-70D6-144A-B5CA-A3264827E9F7}"/>
              </a:ext>
            </a:extLst>
          </p:cNvPr>
          <p:cNvSpPr txBox="1"/>
          <p:nvPr/>
        </p:nvSpPr>
        <p:spPr>
          <a:xfrm>
            <a:off x="3463052" y="4939566"/>
            <a:ext cx="21456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latin typeface="Fira Sans" panose="020B0503050000020004" pitchFamily="34" charset="0"/>
                <a:ea typeface="Fira Sans" panose="020B0503050000020004" pitchFamily="34" charset="0"/>
              </a:rPr>
              <a:t>decoder</a:t>
            </a:r>
            <a:endParaRPr lang="en-US" sz="2000">
              <a:latin typeface="Courier" pitchFamily="2" charset="0"/>
              <a:ea typeface="Fira Sans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84636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>
            <a:extLst>
              <a:ext uri="{FF2B5EF4-FFF2-40B4-BE49-F238E27FC236}">
                <a16:creationId xmlns:a16="http://schemas.microsoft.com/office/drawing/2014/main" id="{FDE0FF9D-4A83-B745-A7D3-CA6D11C4F91D}"/>
              </a:ext>
            </a:extLst>
          </p:cNvPr>
          <p:cNvSpPr/>
          <p:nvPr/>
        </p:nvSpPr>
        <p:spPr>
          <a:xfrm>
            <a:off x="427710" y="1076632"/>
            <a:ext cx="3498912" cy="4497020"/>
          </a:xfrm>
          <a:prstGeom prst="rect">
            <a:avLst/>
          </a:prstGeom>
          <a:solidFill>
            <a:srgbClr val="DFD69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FB0BB06-EDB3-D74B-8C63-8B991631CC47}"/>
              </a:ext>
            </a:extLst>
          </p:cNvPr>
          <p:cNvSpPr txBox="1"/>
          <p:nvPr/>
        </p:nvSpPr>
        <p:spPr>
          <a:xfrm>
            <a:off x="1930591" y="1002890"/>
            <a:ext cx="7241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  <a:r>
              <a:rPr lang="en-US" sz="4000" baseline="-25000"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  <a:endParaRPr lang="en-US" sz="4000"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CD43B54-05F1-344C-B776-E88FC0D345FC}"/>
              </a:ext>
            </a:extLst>
          </p:cNvPr>
          <p:cNvSpPr txBox="1"/>
          <p:nvPr/>
        </p:nvSpPr>
        <p:spPr>
          <a:xfrm>
            <a:off x="1946386" y="1666494"/>
            <a:ext cx="7241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  <a:r>
              <a:rPr lang="en-US" sz="4000" baseline="-25000">
                <a:latin typeface="Fira Sans" panose="020B0503050000020004" pitchFamily="34" charset="0"/>
                <a:ea typeface="Fira Sans" panose="020B0503050000020004" pitchFamily="34" charset="0"/>
              </a:rPr>
              <a:t>2</a:t>
            </a:r>
            <a:endParaRPr lang="en-US" sz="4000"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C9202EE-DCB7-D649-8F82-FC9C42A19989}"/>
              </a:ext>
            </a:extLst>
          </p:cNvPr>
          <p:cNvSpPr txBox="1"/>
          <p:nvPr/>
        </p:nvSpPr>
        <p:spPr>
          <a:xfrm>
            <a:off x="1947432" y="4795740"/>
            <a:ext cx="7241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  <a:r>
              <a:rPr lang="en-US" sz="4000" baseline="-25000">
                <a:latin typeface="Fira Sans" panose="020B0503050000020004" pitchFamily="34" charset="0"/>
                <a:ea typeface="Fira Sans" panose="020B0503050000020004" pitchFamily="34" charset="0"/>
              </a:rPr>
              <a:t>n</a:t>
            </a:r>
            <a:endParaRPr lang="en-US" sz="4000"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8538C9DD-F2B5-E140-864D-B683707E2F33}"/>
              </a:ext>
            </a:extLst>
          </p:cNvPr>
          <p:cNvSpPr/>
          <p:nvPr/>
        </p:nvSpPr>
        <p:spPr>
          <a:xfrm>
            <a:off x="427710" y="1074137"/>
            <a:ext cx="3498912" cy="6538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37FEC42A-FE36-4E48-A1D1-BF27C7C2376F}"/>
              </a:ext>
            </a:extLst>
          </p:cNvPr>
          <p:cNvSpPr/>
          <p:nvPr/>
        </p:nvSpPr>
        <p:spPr>
          <a:xfrm>
            <a:off x="427710" y="1725501"/>
            <a:ext cx="3498912" cy="6538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818D8D10-268E-5348-93CC-67FAB40E2D6F}"/>
              </a:ext>
            </a:extLst>
          </p:cNvPr>
          <p:cNvSpPr/>
          <p:nvPr/>
        </p:nvSpPr>
        <p:spPr>
          <a:xfrm>
            <a:off x="427710" y="4919787"/>
            <a:ext cx="3498912" cy="6538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EE19297A-CE87-554F-86C9-E5CCA6BDBBE1}"/>
              </a:ext>
            </a:extLst>
          </p:cNvPr>
          <p:cNvSpPr txBox="1"/>
          <p:nvPr/>
        </p:nvSpPr>
        <p:spPr>
          <a:xfrm>
            <a:off x="1918224" y="3023249"/>
            <a:ext cx="5178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D7C89E3-E6BB-3F45-9FA5-B4938F502FFA}"/>
              </a:ext>
            </a:extLst>
          </p:cNvPr>
          <p:cNvSpPr/>
          <p:nvPr/>
        </p:nvSpPr>
        <p:spPr>
          <a:xfrm>
            <a:off x="5234709" y="1074137"/>
            <a:ext cx="3383280" cy="914400"/>
          </a:xfrm>
          <a:prstGeom prst="rect">
            <a:avLst/>
          </a:prstGeom>
          <a:solidFill>
            <a:srgbClr val="8CC2B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6AD99BE-FCE5-F545-9426-4A78DD834FD2}"/>
              </a:ext>
            </a:extLst>
          </p:cNvPr>
          <p:cNvSpPr txBox="1"/>
          <p:nvPr/>
        </p:nvSpPr>
        <p:spPr>
          <a:xfrm>
            <a:off x="6652291" y="1161196"/>
            <a:ext cx="8111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>
                <a:latin typeface="Fira Sans" panose="020B0503050000020004" pitchFamily="34" charset="0"/>
                <a:ea typeface="Fira Sans" panose="020B0503050000020004" pitchFamily="34" charset="0"/>
              </a:rPr>
              <a:t>W</a:t>
            </a:r>
            <a:r>
              <a:rPr lang="en-US" sz="4000" b="1" baseline="-25000">
                <a:latin typeface="Fira Sans" panose="020B0503050000020004" pitchFamily="34" charset="0"/>
                <a:ea typeface="Fira Sans" panose="020B0503050000020004" pitchFamily="34" charset="0"/>
              </a:rPr>
              <a:t>2</a:t>
            </a:r>
            <a:endParaRPr lang="en-US" sz="4000">
              <a:latin typeface="Fira Sans Light" panose="020B0403050000020004" pitchFamily="34" charset="-120"/>
              <a:ea typeface="Fira Sans Light" panose="020B0403050000020004" pitchFamily="34" charset="-12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1B22D4C-1459-E645-809E-677B2B27D01A}"/>
              </a:ext>
            </a:extLst>
          </p:cNvPr>
          <p:cNvSpPr/>
          <p:nvPr/>
        </p:nvSpPr>
        <p:spPr>
          <a:xfrm rot="5400000">
            <a:off x="2923154" y="2308577"/>
            <a:ext cx="3383280" cy="914400"/>
          </a:xfrm>
          <a:prstGeom prst="rect">
            <a:avLst/>
          </a:prstGeom>
          <a:solidFill>
            <a:srgbClr val="8CC2B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FD9EB51-82EB-4F4D-BC85-6235F8C9A340}"/>
              </a:ext>
            </a:extLst>
          </p:cNvPr>
          <p:cNvSpPr txBox="1"/>
          <p:nvPr/>
        </p:nvSpPr>
        <p:spPr>
          <a:xfrm>
            <a:off x="4273202" y="2353219"/>
            <a:ext cx="8111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>
                <a:latin typeface="Fira Sans" panose="020B0503050000020004" pitchFamily="34" charset="0"/>
                <a:ea typeface="Fira Sans" panose="020B0503050000020004" pitchFamily="34" charset="0"/>
              </a:rPr>
              <a:t>W</a:t>
            </a:r>
            <a:r>
              <a:rPr lang="en-US" sz="4000" baseline="-25000"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  <a:endParaRPr lang="en-US" sz="4000">
              <a:latin typeface="Fira Sans Light" panose="020B0403050000020004" pitchFamily="34" charset="-120"/>
              <a:ea typeface="Fira Sans Light" panose="020B0403050000020004" pitchFamily="34" charset="-120"/>
            </a:endParaRPr>
          </a:p>
        </p:txBody>
      </p:sp>
      <p:sp>
        <p:nvSpPr>
          <p:cNvPr id="37" name="Left Brace 36">
            <a:extLst>
              <a:ext uri="{FF2B5EF4-FFF2-40B4-BE49-F238E27FC236}">
                <a16:creationId xmlns:a16="http://schemas.microsoft.com/office/drawing/2014/main" id="{F43C8A67-8D9E-074D-8E07-C61CAA688021}"/>
              </a:ext>
            </a:extLst>
          </p:cNvPr>
          <p:cNvSpPr/>
          <p:nvPr/>
        </p:nvSpPr>
        <p:spPr>
          <a:xfrm rot="5400000">
            <a:off x="4459410" y="408686"/>
            <a:ext cx="306731" cy="914090"/>
          </a:xfrm>
          <a:prstGeom prst="leftBrace">
            <a:avLst/>
          </a:prstGeom>
          <a:ln w="25400">
            <a:solidFill>
              <a:srgbClr val="2737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Left Brace 37">
            <a:extLst>
              <a:ext uri="{FF2B5EF4-FFF2-40B4-BE49-F238E27FC236}">
                <a16:creationId xmlns:a16="http://schemas.microsoft.com/office/drawing/2014/main" id="{24F5ADDD-F8A4-CB41-BEF4-0237280E3B30}"/>
              </a:ext>
            </a:extLst>
          </p:cNvPr>
          <p:cNvSpPr/>
          <p:nvPr/>
        </p:nvSpPr>
        <p:spPr>
          <a:xfrm rot="5400000">
            <a:off x="6757206" y="-759588"/>
            <a:ext cx="373737" cy="3256933"/>
          </a:xfrm>
          <a:prstGeom prst="leftBrace">
            <a:avLst/>
          </a:prstGeom>
          <a:ln w="25400">
            <a:solidFill>
              <a:srgbClr val="2737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1BCA4B9-85BA-FC47-A0C7-48A142C22A0E}"/>
              </a:ext>
            </a:extLst>
          </p:cNvPr>
          <p:cNvSpPr txBox="1"/>
          <p:nvPr/>
        </p:nvSpPr>
        <p:spPr>
          <a:xfrm>
            <a:off x="4447779" y="288682"/>
            <a:ext cx="7241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k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136D58F-EA8F-594A-A174-B193C3C6CAD5}"/>
              </a:ext>
            </a:extLst>
          </p:cNvPr>
          <p:cNvSpPr txBox="1"/>
          <p:nvPr/>
        </p:nvSpPr>
        <p:spPr>
          <a:xfrm>
            <a:off x="6769308" y="306948"/>
            <a:ext cx="7241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d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92615ED-406E-BA4E-BC13-6C13B63B73AE}"/>
              </a:ext>
            </a:extLst>
          </p:cNvPr>
          <p:cNvSpPr txBox="1"/>
          <p:nvPr/>
        </p:nvSpPr>
        <p:spPr>
          <a:xfrm>
            <a:off x="8968277" y="2807805"/>
            <a:ext cx="7241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>
                <a:latin typeface="Fira Sans" panose="020B0503050000020004" pitchFamily="34" charset="0"/>
                <a:ea typeface="Fira Sans" panose="020B0503050000020004" pitchFamily="34" charset="0"/>
              </a:rPr>
              <a:t>=</a:t>
            </a:r>
          </a:p>
        </p:txBody>
      </p:sp>
      <p:sp>
        <p:nvSpPr>
          <p:cNvPr id="42" name="Left Brace 41">
            <a:extLst>
              <a:ext uri="{FF2B5EF4-FFF2-40B4-BE49-F238E27FC236}">
                <a16:creationId xmlns:a16="http://schemas.microsoft.com/office/drawing/2014/main" id="{41849F62-ED77-334F-B978-CE6009C18954}"/>
              </a:ext>
            </a:extLst>
          </p:cNvPr>
          <p:cNvSpPr/>
          <p:nvPr/>
        </p:nvSpPr>
        <p:spPr>
          <a:xfrm rot="5400000">
            <a:off x="1950564" y="-771364"/>
            <a:ext cx="373737" cy="3256933"/>
          </a:xfrm>
          <a:prstGeom prst="leftBrace">
            <a:avLst/>
          </a:prstGeom>
          <a:ln w="25400">
            <a:solidFill>
              <a:srgbClr val="2737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D4920DA-34F4-B14E-A678-0C8E23F65F1A}"/>
              </a:ext>
            </a:extLst>
          </p:cNvPr>
          <p:cNvSpPr txBox="1"/>
          <p:nvPr/>
        </p:nvSpPr>
        <p:spPr>
          <a:xfrm>
            <a:off x="1962666" y="295172"/>
            <a:ext cx="7241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d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F1F67DEE-CAAC-7F4D-9586-65D7312C84D9}"/>
              </a:ext>
            </a:extLst>
          </p:cNvPr>
          <p:cNvSpPr/>
          <p:nvPr/>
        </p:nvSpPr>
        <p:spPr>
          <a:xfrm>
            <a:off x="9692399" y="1055747"/>
            <a:ext cx="3498912" cy="4497020"/>
          </a:xfrm>
          <a:prstGeom prst="rect">
            <a:avLst/>
          </a:prstGeom>
          <a:solidFill>
            <a:srgbClr val="E76D00">
              <a:alpha val="39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70588E9-138B-6B43-A11C-AB8DD3378843}"/>
              </a:ext>
            </a:extLst>
          </p:cNvPr>
          <p:cNvSpPr txBox="1"/>
          <p:nvPr/>
        </p:nvSpPr>
        <p:spPr>
          <a:xfrm>
            <a:off x="11276211" y="1055747"/>
            <a:ext cx="13063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  <a:r>
              <a:rPr lang="en-US" sz="4000" baseline="-25000"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  <a:endParaRPr lang="en-US" sz="4000"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5566A321-D7BB-D645-963F-F08FA351D7C8}"/>
              </a:ext>
            </a:extLst>
          </p:cNvPr>
          <p:cNvSpPr/>
          <p:nvPr/>
        </p:nvSpPr>
        <p:spPr>
          <a:xfrm>
            <a:off x="9692399" y="1053252"/>
            <a:ext cx="3498912" cy="6538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6F2887C4-BEB6-EB40-A2DE-A3BFA2D3451D}"/>
              </a:ext>
            </a:extLst>
          </p:cNvPr>
          <p:cNvSpPr/>
          <p:nvPr/>
        </p:nvSpPr>
        <p:spPr>
          <a:xfrm>
            <a:off x="9692399" y="1704616"/>
            <a:ext cx="3498912" cy="6538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AF149DAE-FFD2-1A41-B277-F3EBF2D2E26A}"/>
              </a:ext>
            </a:extLst>
          </p:cNvPr>
          <p:cNvSpPr/>
          <p:nvPr/>
        </p:nvSpPr>
        <p:spPr>
          <a:xfrm>
            <a:off x="9692399" y="4898902"/>
            <a:ext cx="3498912" cy="6538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1BCB3A6-4467-B648-AD39-CF584A8146B6}"/>
              </a:ext>
            </a:extLst>
          </p:cNvPr>
          <p:cNvSpPr txBox="1"/>
          <p:nvPr/>
        </p:nvSpPr>
        <p:spPr>
          <a:xfrm>
            <a:off x="11317823" y="3062324"/>
            <a:ext cx="5178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</a:p>
        </p:txBody>
      </p:sp>
      <p:sp>
        <p:nvSpPr>
          <p:cNvPr id="52" name="Left Brace 51">
            <a:extLst>
              <a:ext uri="{FF2B5EF4-FFF2-40B4-BE49-F238E27FC236}">
                <a16:creationId xmlns:a16="http://schemas.microsoft.com/office/drawing/2014/main" id="{C65174B7-AB5B-EA40-8A3D-4EF47A8BE8C0}"/>
              </a:ext>
            </a:extLst>
          </p:cNvPr>
          <p:cNvSpPr/>
          <p:nvPr/>
        </p:nvSpPr>
        <p:spPr>
          <a:xfrm rot="5400000">
            <a:off x="11215253" y="-792249"/>
            <a:ext cx="373737" cy="3256933"/>
          </a:xfrm>
          <a:prstGeom prst="leftBrace">
            <a:avLst/>
          </a:prstGeom>
          <a:ln w="25400">
            <a:solidFill>
              <a:srgbClr val="2737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0108A02-ED36-344A-A35C-B7495858D6FC}"/>
              </a:ext>
            </a:extLst>
          </p:cNvPr>
          <p:cNvSpPr txBox="1"/>
          <p:nvPr/>
        </p:nvSpPr>
        <p:spPr>
          <a:xfrm>
            <a:off x="11227355" y="274287"/>
            <a:ext cx="7241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d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E8100C4B-9D2C-8548-A63F-248AE38788C3}"/>
              </a:ext>
            </a:extLst>
          </p:cNvPr>
          <p:cNvSpPr txBox="1"/>
          <p:nvPr/>
        </p:nvSpPr>
        <p:spPr>
          <a:xfrm>
            <a:off x="11330190" y="2757806"/>
            <a:ext cx="5178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latin typeface="Fira Sans" panose="020B0503050000020004" pitchFamily="34" charset="0"/>
                <a:ea typeface="Fira Sans" panose="020B0503050000020004" pitchFamily="34" charset="0"/>
              </a:rPr>
              <a:t>~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6AF66DB4-C8FD-3C42-B5AD-E56911B51A68}"/>
              </a:ext>
            </a:extLst>
          </p:cNvPr>
          <p:cNvSpPr txBox="1"/>
          <p:nvPr/>
        </p:nvSpPr>
        <p:spPr>
          <a:xfrm>
            <a:off x="11276211" y="1684323"/>
            <a:ext cx="13063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  <a:r>
              <a:rPr lang="en-US" sz="4000" baseline="-25000">
                <a:latin typeface="Fira Sans" panose="020B0503050000020004" pitchFamily="34" charset="0"/>
                <a:ea typeface="Fira Sans" panose="020B0503050000020004" pitchFamily="34" charset="0"/>
              </a:rPr>
              <a:t>2</a:t>
            </a:r>
            <a:endParaRPr lang="en-US" sz="4000"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F7AA06D-92E4-C242-95FF-149F43D4E4AD}"/>
              </a:ext>
            </a:extLst>
          </p:cNvPr>
          <p:cNvSpPr txBox="1"/>
          <p:nvPr/>
        </p:nvSpPr>
        <p:spPr>
          <a:xfrm>
            <a:off x="11288578" y="4865174"/>
            <a:ext cx="13063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  <a:r>
              <a:rPr lang="en-US" sz="4000" baseline="-25000">
                <a:latin typeface="Fira Sans" panose="020B0503050000020004" pitchFamily="34" charset="0"/>
                <a:ea typeface="Fira Sans" panose="020B0503050000020004" pitchFamily="34" charset="0"/>
              </a:rPr>
              <a:t>n</a:t>
            </a:r>
            <a:endParaRPr lang="en-US" sz="4000"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1426A4B-B605-F34F-82A3-A4CF9B3EDAA2}"/>
              </a:ext>
            </a:extLst>
          </p:cNvPr>
          <p:cNvSpPr txBox="1"/>
          <p:nvPr/>
        </p:nvSpPr>
        <p:spPr>
          <a:xfrm>
            <a:off x="11288578" y="1494547"/>
            <a:ext cx="5178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latin typeface="Fira Sans" panose="020B0503050000020004" pitchFamily="34" charset="0"/>
                <a:ea typeface="Fira Sans" panose="020B0503050000020004" pitchFamily="34" charset="0"/>
              </a:rPr>
              <a:t>~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9B122E6-F94D-8C42-A5FB-15CFBAFFFDD2}"/>
              </a:ext>
            </a:extLst>
          </p:cNvPr>
          <p:cNvSpPr txBox="1"/>
          <p:nvPr/>
        </p:nvSpPr>
        <p:spPr>
          <a:xfrm>
            <a:off x="11276211" y="888543"/>
            <a:ext cx="5178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latin typeface="Fira Sans" panose="020B0503050000020004" pitchFamily="34" charset="0"/>
                <a:ea typeface="Fira Sans" panose="020B0503050000020004" pitchFamily="34" charset="0"/>
              </a:rPr>
              <a:t>~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588794C-9E07-9B4C-B651-EA51E06E7C6E}"/>
              </a:ext>
            </a:extLst>
          </p:cNvPr>
          <p:cNvSpPr txBox="1"/>
          <p:nvPr/>
        </p:nvSpPr>
        <p:spPr>
          <a:xfrm>
            <a:off x="11287541" y="4676912"/>
            <a:ext cx="5178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latin typeface="Fira Sans" panose="020B0503050000020004" pitchFamily="34" charset="0"/>
                <a:ea typeface="Fira Sans" panose="020B0503050000020004" pitchFamily="34" charset="0"/>
              </a:rPr>
              <a:t>~</a:t>
            </a:r>
          </a:p>
        </p:txBody>
      </p:sp>
    </p:spTree>
    <p:extLst>
      <p:ext uri="{BB962C8B-B14F-4D97-AF65-F5344CB8AC3E}">
        <p14:creationId xmlns:p14="http://schemas.microsoft.com/office/powerpoint/2010/main" val="28963006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3D7C89E3-E6BB-3F45-9FA5-B4938F502FFA}"/>
              </a:ext>
            </a:extLst>
          </p:cNvPr>
          <p:cNvSpPr/>
          <p:nvPr/>
        </p:nvSpPr>
        <p:spPr>
          <a:xfrm>
            <a:off x="5234709" y="1074137"/>
            <a:ext cx="3383280" cy="914400"/>
          </a:xfrm>
          <a:prstGeom prst="rect">
            <a:avLst/>
          </a:prstGeom>
          <a:solidFill>
            <a:srgbClr val="8CC2B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6AD99BE-FCE5-F545-9426-4A78DD834FD2}"/>
              </a:ext>
            </a:extLst>
          </p:cNvPr>
          <p:cNvSpPr txBox="1"/>
          <p:nvPr/>
        </p:nvSpPr>
        <p:spPr>
          <a:xfrm>
            <a:off x="6652291" y="1161196"/>
            <a:ext cx="8111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>
                <a:latin typeface="Fira Sans" panose="020B0503050000020004" pitchFamily="34" charset="0"/>
                <a:ea typeface="Fira Sans" panose="020B0503050000020004" pitchFamily="34" charset="0"/>
              </a:rPr>
              <a:t>W</a:t>
            </a:r>
            <a:r>
              <a:rPr lang="en-US" sz="4000" b="1" baseline="-25000">
                <a:latin typeface="Fira Sans" panose="020B0503050000020004" pitchFamily="34" charset="0"/>
                <a:ea typeface="Fira Sans" panose="020B0503050000020004" pitchFamily="34" charset="0"/>
              </a:rPr>
              <a:t>2</a:t>
            </a:r>
            <a:endParaRPr lang="en-US" sz="4000">
              <a:latin typeface="Fira Sans Light" panose="020B0403050000020004" pitchFamily="34" charset="-120"/>
              <a:ea typeface="Fira Sans Light" panose="020B0403050000020004" pitchFamily="34" charset="-120"/>
            </a:endParaRPr>
          </a:p>
        </p:txBody>
      </p:sp>
      <p:sp>
        <p:nvSpPr>
          <p:cNvPr id="38" name="Left Brace 37">
            <a:extLst>
              <a:ext uri="{FF2B5EF4-FFF2-40B4-BE49-F238E27FC236}">
                <a16:creationId xmlns:a16="http://schemas.microsoft.com/office/drawing/2014/main" id="{24F5ADDD-F8A4-CB41-BEF4-0237280E3B30}"/>
              </a:ext>
            </a:extLst>
          </p:cNvPr>
          <p:cNvSpPr/>
          <p:nvPr/>
        </p:nvSpPr>
        <p:spPr>
          <a:xfrm rot="5400000">
            <a:off x="6757206" y="-759588"/>
            <a:ext cx="373737" cy="3256933"/>
          </a:xfrm>
          <a:prstGeom prst="leftBrace">
            <a:avLst/>
          </a:prstGeom>
          <a:ln w="25400">
            <a:solidFill>
              <a:srgbClr val="2737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136D58F-EA8F-594A-A174-B193C3C6CAD5}"/>
              </a:ext>
            </a:extLst>
          </p:cNvPr>
          <p:cNvSpPr txBox="1"/>
          <p:nvPr/>
        </p:nvSpPr>
        <p:spPr>
          <a:xfrm>
            <a:off x="6769308" y="306948"/>
            <a:ext cx="7241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d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92615ED-406E-BA4E-BC13-6C13B63B73AE}"/>
              </a:ext>
            </a:extLst>
          </p:cNvPr>
          <p:cNvSpPr txBox="1"/>
          <p:nvPr/>
        </p:nvSpPr>
        <p:spPr>
          <a:xfrm>
            <a:off x="8968277" y="2807805"/>
            <a:ext cx="7241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>
                <a:latin typeface="Fira Sans" panose="020B0503050000020004" pitchFamily="34" charset="0"/>
                <a:ea typeface="Fira Sans" panose="020B0503050000020004" pitchFamily="34" charset="0"/>
              </a:rPr>
              <a:t>=</a:t>
            </a:r>
          </a:p>
        </p:txBody>
      </p:sp>
      <p:sp>
        <p:nvSpPr>
          <p:cNvPr id="52" name="Left Brace 51">
            <a:extLst>
              <a:ext uri="{FF2B5EF4-FFF2-40B4-BE49-F238E27FC236}">
                <a16:creationId xmlns:a16="http://schemas.microsoft.com/office/drawing/2014/main" id="{C65174B7-AB5B-EA40-8A3D-4EF47A8BE8C0}"/>
              </a:ext>
            </a:extLst>
          </p:cNvPr>
          <p:cNvSpPr/>
          <p:nvPr/>
        </p:nvSpPr>
        <p:spPr>
          <a:xfrm rot="5400000">
            <a:off x="11215253" y="-792249"/>
            <a:ext cx="373737" cy="3256933"/>
          </a:xfrm>
          <a:prstGeom prst="leftBrace">
            <a:avLst/>
          </a:prstGeom>
          <a:ln w="25400">
            <a:solidFill>
              <a:srgbClr val="2737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0108A02-ED36-344A-A35C-B7495858D6FC}"/>
              </a:ext>
            </a:extLst>
          </p:cNvPr>
          <p:cNvSpPr txBox="1"/>
          <p:nvPr/>
        </p:nvSpPr>
        <p:spPr>
          <a:xfrm>
            <a:off x="11227355" y="274287"/>
            <a:ext cx="7241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d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DDD85B1-ED89-A745-8296-ABE3758E57B3}"/>
              </a:ext>
            </a:extLst>
          </p:cNvPr>
          <p:cNvSpPr/>
          <p:nvPr/>
        </p:nvSpPr>
        <p:spPr>
          <a:xfrm>
            <a:off x="3802766" y="1108117"/>
            <a:ext cx="1188720" cy="4497020"/>
          </a:xfrm>
          <a:prstGeom prst="rect">
            <a:avLst/>
          </a:prstGeom>
          <a:solidFill>
            <a:srgbClr val="87A7D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56FFC5F-64B3-5E4A-B137-AE83E4480555}"/>
              </a:ext>
            </a:extLst>
          </p:cNvPr>
          <p:cNvSpPr txBox="1"/>
          <p:nvPr/>
        </p:nvSpPr>
        <p:spPr>
          <a:xfrm>
            <a:off x="4100830" y="1049102"/>
            <a:ext cx="7241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latin typeface="Fira Sans" panose="020B0503050000020004" pitchFamily="34" charset="0"/>
                <a:ea typeface="Fira Sans" panose="020B0503050000020004" pitchFamily="34" charset="0"/>
              </a:rPr>
              <a:t>z</a:t>
            </a:r>
            <a:r>
              <a:rPr lang="en-US" sz="4000" baseline="-25000"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  <a:endParaRPr lang="en-US" sz="4000"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4B319DC-ABFA-3341-9919-6B7A442F67C0}"/>
              </a:ext>
            </a:extLst>
          </p:cNvPr>
          <p:cNvSpPr txBox="1"/>
          <p:nvPr/>
        </p:nvSpPr>
        <p:spPr>
          <a:xfrm>
            <a:off x="4110820" y="1662317"/>
            <a:ext cx="7241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latin typeface="Fira Sans" panose="020B0503050000020004" pitchFamily="34" charset="0"/>
                <a:ea typeface="Fira Sans" panose="020B0503050000020004" pitchFamily="34" charset="0"/>
              </a:rPr>
              <a:t>z</a:t>
            </a:r>
            <a:r>
              <a:rPr lang="en-US" sz="4000" baseline="-25000">
                <a:latin typeface="Fira Sans" panose="020B0503050000020004" pitchFamily="34" charset="0"/>
                <a:ea typeface="Fira Sans" panose="020B0503050000020004" pitchFamily="34" charset="0"/>
              </a:rPr>
              <a:t>2</a:t>
            </a:r>
            <a:endParaRPr lang="en-US" sz="4000"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4EBACC8-2A45-304A-81F7-FD25885E8BD0}"/>
              </a:ext>
            </a:extLst>
          </p:cNvPr>
          <p:cNvSpPr txBox="1"/>
          <p:nvPr/>
        </p:nvSpPr>
        <p:spPr>
          <a:xfrm>
            <a:off x="4100830" y="4873020"/>
            <a:ext cx="7241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latin typeface="Fira Sans" panose="020B0503050000020004" pitchFamily="34" charset="0"/>
                <a:ea typeface="Fira Sans" panose="020B0503050000020004" pitchFamily="34" charset="0"/>
              </a:rPr>
              <a:t>z</a:t>
            </a:r>
            <a:r>
              <a:rPr lang="en-US" sz="4000" baseline="-25000">
                <a:latin typeface="Fira Sans" panose="020B0503050000020004" pitchFamily="34" charset="0"/>
                <a:ea typeface="Fira Sans" panose="020B0503050000020004" pitchFamily="34" charset="0"/>
              </a:rPr>
              <a:t>n</a:t>
            </a:r>
            <a:endParaRPr lang="en-US" sz="4000"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CDD4578F-B58E-FA43-A509-F4AFB07B20F3}"/>
              </a:ext>
            </a:extLst>
          </p:cNvPr>
          <p:cNvSpPr/>
          <p:nvPr/>
        </p:nvSpPr>
        <p:spPr>
          <a:xfrm>
            <a:off x="3802766" y="1105622"/>
            <a:ext cx="1188720" cy="6538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B4735D39-209F-4E48-9651-AB72468E58E5}"/>
              </a:ext>
            </a:extLst>
          </p:cNvPr>
          <p:cNvSpPr/>
          <p:nvPr/>
        </p:nvSpPr>
        <p:spPr>
          <a:xfrm>
            <a:off x="3802766" y="1756986"/>
            <a:ext cx="1188720" cy="6538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6B8606F0-B08B-FB44-961A-67E9DF074790}"/>
              </a:ext>
            </a:extLst>
          </p:cNvPr>
          <p:cNvSpPr/>
          <p:nvPr/>
        </p:nvSpPr>
        <p:spPr>
          <a:xfrm>
            <a:off x="3802766" y="4951272"/>
            <a:ext cx="1188720" cy="6538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Left Brace 65">
            <a:extLst>
              <a:ext uri="{FF2B5EF4-FFF2-40B4-BE49-F238E27FC236}">
                <a16:creationId xmlns:a16="http://schemas.microsoft.com/office/drawing/2014/main" id="{80BCB8AD-7AFA-374D-B82F-2CE4A49756AD}"/>
              </a:ext>
            </a:extLst>
          </p:cNvPr>
          <p:cNvSpPr/>
          <p:nvPr/>
        </p:nvSpPr>
        <p:spPr>
          <a:xfrm rot="5400000">
            <a:off x="4267376" y="307771"/>
            <a:ext cx="297405" cy="1150814"/>
          </a:xfrm>
          <a:prstGeom prst="leftBrace">
            <a:avLst/>
          </a:prstGeom>
          <a:ln w="25400">
            <a:solidFill>
              <a:srgbClr val="2737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FAB3E00C-CA2E-B745-9E44-2ADD26437870}"/>
              </a:ext>
            </a:extLst>
          </p:cNvPr>
          <p:cNvSpPr txBox="1"/>
          <p:nvPr/>
        </p:nvSpPr>
        <p:spPr>
          <a:xfrm>
            <a:off x="3876062" y="3178748"/>
            <a:ext cx="13063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latin typeface="Fira Sans" panose="020B0503050000020004" pitchFamily="34" charset="0"/>
                <a:ea typeface="Fira Sans" panose="020B0503050000020004" pitchFamily="34" charset="0"/>
              </a:rPr>
              <a:t>Z</a:t>
            </a:r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=</a:t>
            </a:r>
            <a:r>
              <a:rPr lang="en-US" sz="2400" b="1">
                <a:latin typeface="Fira Sans" panose="020B0503050000020004" pitchFamily="34" charset="0"/>
                <a:ea typeface="Fira Sans" panose="020B0503050000020004" pitchFamily="34" charset="0"/>
              </a:rPr>
              <a:t> XV</a:t>
            </a:r>
            <a:r>
              <a:rPr lang="en-US" sz="2400" baseline="-25000">
                <a:latin typeface="Fira Sans" panose="020B0503050000020004" pitchFamily="34" charset="0"/>
                <a:ea typeface="Fira Sans" panose="020B0503050000020004" pitchFamily="34" charset="0"/>
              </a:rPr>
              <a:t>k</a:t>
            </a:r>
            <a:endParaRPr lang="en-US" sz="2400">
              <a:latin typeface="Fira Sans Light" panose="020B0403050000020004" pitchFamily="34" charset="-120"/>
              <a:ea typeface="Fira Sans Light" panose="020B0403050000020004" pitchFamily="34" charset="-120"/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50FA66FA-950F-CE4F-A465-6117FE7906CF}"/>
              </a:ext>
            </a:extLst>
          </p:cNvPr>
          <p:cNvSpPr/>
          <p:nvPr/>
        </p:nvSpPr>
        <p:spPr>
          <a:xfrm>
            <a:off x="9692399" y="1055747"/>
            <a:ext cx="3498912" cy="4497020"/>
          </a:xfrm>
          <a:prstGeom prst="rect">
            <a:avLst/>
          </a:prstGeom>
          <a:solidFill>
            <a:srgbClr val="E76D00">
              <a:alpha val="39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7DCD009-F8B6-7440-B577-70610557544C}"/>
              </a:ext>
            </a:extLst>
          </p:cNvPr>
          <p:cNvSpPr txBox="1"/>
          <p:nvPr/>
        </p:nvSpPr>
        <p:spPr>
          <a:xfrm>
            <a:off x="4236497" y="336928"/>
            <a:ext cx="7241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k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19BA4036-C79D-A046-B9E3-1FF0E4451D02}"/>
              </a:ext>
            </a:extLst>
          </p:cNvPr>
          <p:cNvSpPr txBox="1"/>
          <p:nvPr/>
        </p:nvSpPr>
        <p:spPr>
          <a:xfrm>
            <a:off x="11317823" y="3062324"/>
            <a:ext cx="5178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6933C6A7-BBF6-4E4F-A8EF-F794790C4B52}"/>
              </a:ext>
            </a:extLst>
          </p:cNvPr>
          <p:cNvSpPr txBox="1"/>
          <p:nvPr/>
        </p:nvSpPr>
        <p:spPr>
          <a:xfrm>
            <a:off x="11330190" y="2757806"/>
            <a:ext cx="5178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latin typeface="Fira Sans" panose="020B0503050000020004" pitchFamily="34" charset="0"/>
                <a:ea typeface="Fira Sans" panose="020B0503050000020004" pitchFamily="34" charset="0"/>
              </a:rPr>
              <a:t>~</a:t>
            </a:r>
          </a:p>
        </p:txBody>
      </p:sp>
    </p:spTree>
    <p:extLst>
      <p:ext uri="{BB962C8B-B14F-4D97-AF65-F5344CB8AC3E}">
        <p14:creationId xmlns:p14="http://schemas.microsoft.com/office/powerpoint/2010/main" val="431723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3D7C89E3-E6BB-3F45-9FA5-B4938F502FFA}"/>
              </a:ext>
            </a:extLst>
          </p:cNvPr>
          <p:cNvSpPr/>
          <p:nvPr/>
        </p:nvSpPr>
        <p:spPr>
          <a:xfrm>
            <a:off x="5234709" y="1074137"/>
            <a:ext cx="3383280" cy="914400"/>
          </a:xfrm>
          <a:prstGeom prst="rect">
            <a:avLst/>
          </a:prstGeom>
          <a:solidFill>
            <a:srgbClr val="8CC2B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6AD99BE-FCE5-F545-9426-4A78DD834FD2}"/>
              </a:ext>
            </a:extLst>
          </p:cNvPr>
          <p:cNvSpPr txBox="1"/>
          <p:nvPr/>
        </p:nvSpPr>
        <p:spPr>
          <a:xfrm>
            <a:off x="6400801" y="1161196"/>
            <a:ext cx="10626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>
                <a:latin typeface="Fira Sans" panose="020B0503050000020004" pitchFamily="34" charset="0"/>
                <a:ea typeface="Fira Sans" panose="020B0503050000020004" pitchFamily="34" charset="0"/>
              </a:rPr>
              <a:t>V</a:t>
            </a:r>
            <a:r>
              <a:rPr lang="en-US" sz="4000" baseline="-25000">
                <a:latin typeface="Fira Sans" panose="020B0503050000020004" pitchFamily="34" charset="0"/>
                <a:ea typeface="Fira Sans" panose="020B0503050000020004" pitchFamily="34" charset="0"/>
              </a:rPr>
              <a:t>k</a:t>
            </a:r>
            <a:r>
              <a:rPr lang="en-US" sz="4000" baseline="30000">
                <a:latin typeface="Fira Sans" panose="020B0503050000020004" pitchFamily="34" charset="0"/>
                <a:ea typeface="Fira Sans" panose="020B0503050000020004" pitchFamily="34" charset="0"/>
              </a:rPr>
              <a:t>T</a:t>
            </a:r>
            <a:endParaRPr lang="en-US" sz="4000">
              <a:latin typeface="Fira Sans Light" panose="020B0403050000020004" pitchFamily="34" charset="-120"/>
              <a:ea typeface="Fira Sans Light" panose="020B0403050000020004" pitchFamily="34" charset="-120"/>
            </a:endParaRPr>
          </a:p>
        </p:txBody>
      </p:sp>
      <p:sp>
        <p:nvSpPr>
          <p:cNvPr id="38" name="Left Brace 37">
            <a:extLst>
              <a:ext uri="{FF2B5EF4-FFF2-40B4-BE49-F238E27FC236}">
                <a16:creationId xmlns:a16="http://schemas.microsoft.com/office/drawing/2014/main" id="{24F5ADDD-F8A4-CB41-BEF4-0237280E3B30}"/>
              </a:ext>
            </a:extLst>
          </p:cNvPr>
          <p:cNvSpPr/>
          <p:nvPr/>
        </p:nvSpPr>
        <p:spPr>
          <a:xfrm rot="5400000">
            <a:off x="6757206" y="-759588"/>
            <a:ext cx="373737" cy="3256933"/>
          </a:xfrm>
          <a:prstGeom prst="leftBrace">
            <a:avLst/>
          </a:prstGeom>
          <a:ln w="25400">
            <a:solidFill>
              <a:srgbClr val="2737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136D58F-EA8F-594A-A174-B193C3C6CAD5}"/>
              </a:ext>
            </a:extLst>
          </p:cNvPr>
          <p:cNvSpPr txBox="1"/>
          <p:nvPr/>
        </p:nvSpPr>
        <p:spPr>
          <a:xfrm>
            <a:off x="6769308" y="306948"/>
            <a:ext cx="7241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d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92615ED-406E-BA4E-BC13-6C13B63B73AE}"/>
              </a:ext>
            </a:extLst>
          </p:cNvPr>
          <p:cNvSpPr txBox="1"/>
          <p:nvPr/>
        </p:nvSpPr>
        <p:spPr>
          <a:xfrm>
            <a:off x="8968277" y="2807805"/>
            <a:ext cx="7241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>
                <a:latin typeface="Fira Sans" panose="020B0503050000020004" pitchFamily="34" charset="0"/>
                <a:ea typeface="Fira Sans" panose="020B0503050000020004" pitchFamily="34" charset="0"/>
              </a:rPr>
              <a:t>=</a:t>
            </a:r>
          </a:p>
        </p:txBody>
      </p:sp>
      <p:sp>
        <p:nvSpPr>
          <p:cNvPr id="52" name="Left Brace 51">
            <a:extLst>
              <a:ext uri="{FF2B5EF4-FFF2-40B4-BE49-F238E27FC236}">
                <a16:creationId xmlns:a16="http://schemas.microsoft.com/office/drawing/2014/main" id="{C65174B7-AB5B-EA40-8A3D-4EF47A8BE8C0}"/>
              </a:ext>
            </a:extLst>
          </p:cNvPr>
          <p:cNvSpPr/>
          <p:nvPr/>
        </p:nvSpPr>
        <p:spPr>
          <a:xfrm rot="5400000">
            <a:off x="11215253" y="-792249"/>
            <a:ext cx="373737" cy="3256933"/>
          </a:xfrm>
          <a:prstGeom prst="leftBrace">
            <a:avLst/>
          </a:prstGeom>
          <a:ln w="25400">
            <a:solidFill>
              <a:srgbClr val="2737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0108A02-ED36-344A-A35C-B7495858D6FC}"/>
              </a:ext>
            </a:extLst>
          </p:cNvPr>
          <p:cNvSpPr txBox="1"/>
          <p:nvPr/>
        </p:nvSpPr>
        <p:spPr>
          <a:xfrm>
            <a:off x="11227355" y="274287"/>
            <a:ext cx="7241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d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DDD85B1-ED89-A745-8296-ABE3758E57B3}"/>
              </a:ext>
            </a:extLst>
          </p:cNvPr>
          <p:cNvSpPr/>
          <p:nvPr/>
        </p:nvSpPr>
        <p:spPr>
          <a:xfrm>
            <a:off x="3802766" y="1108117"/>
            <a:ext cx="1188720" cy="4497020"/>
          </a:xfrm>
          <a:prstGeom prst="rect">
            <a:avLst/>
          </a:prstGeom>
          <a:solidFill>
            <a:srgbClr val="87A7D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56FFC5F-64B3-5E4A-B137-AE83E4480555}"/>
              </a:ext>
            </a:extLst>
          </p:cNvPr>
          <p:cNvSpPr txBox="1"/>
          <p:nvPr/>
        </p:nvSpPr>
        <p:spPr>
          <a:xfrm>
            <a:off x="4100830" y="1049102"/>
            <a:ext cx="7241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latin typeface="Fira Sans" panose="020B0503050000020004" pitchFamily="34" charset="0"/>
                <a:ea typeface="Fira Sans" panose="020B0503050000020004" pitchFamily="34" charset="0"/>
              </a:rPr>
              <a:t>z</a:t>
            </a:r>
            <a:r>
              <a:rPr lang="en-US" sz="4000" baseline="-25000"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  <a:endParaRPr lang="en-US" sz="4000"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4B319DC-ABFA-3341-9919-6B7A442F67C0}"/>
              </a:ext>
            </a:extLst>
          </p:cNvPr>
          <p:cNvSpPr txBox="1"/>
          <p:nvPr/>
        </p:nvSpPr>
        <p:spPr>
          <a:xfrm>
            <a:off x="4110820" y="1662317"/>
            <a:ext cx="7241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latin typeface="Fira Sans" panose="020B0503050000020004" pitchFamily="34" charset="0"/>
                <a:ea typeface="Fira Sans" panose="020B0503050000020004" pitchFamily="34" charset="0"/>
              </a:rPr>
              <a:t>z</a:t>
            </a:r>
            <a:r>
              <a:rPr lang="en-US" sz="4000" baseline="-25000">
                <a:latin typeface="Fira Sans" panose="020B0503050000020004" pitchFamily="34" charset="0"/>
                <a:ea typeface="Fira Sans" panose="020B0503050000020004" pitchFamily="34" charset="0"/>
              </a:rPr>
              <a:t>2</a:t>
            </a:r>
            <a:endParaRPr lang="en-US" sz="4000"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4EBACC8-2A45-304A-81F7-FD25885E8BD0}"/>
              </a:ext>
            </a:extLst>
          </p:cNvPr>
          <p:cNvSpPr txBox="1"/>
          <p:nvPr/>
        </p:nvSpPr>
        <p:spPr>
          <a:xfrm>
            <a:off x="4100830" y="4873020"/>
            <a:ext cx="7241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latin typeface="Fira Sans" panose="020B0503050000020004" pitchFamily="34" charset="0"/>
                <a:ea typeface="Fira Sans" panose="020B0503050000020004" pitchFamily="34" charset="0"/>
              </a:rPr>
              <a:t>z</a:t>
            </a:r>
            <a:r>
              <a:rPr lang="en-US" sz="4000" baseline="-25000">
                <a:latin typeface="Fira Sans" panose="020B0503050000020004" pitchFamily="34" charset="0"/>
                <a:ea typeface="Fira Sans" panose="020B0503050000020004" pitchFamily="34" charset="0"/>
              </a:rPr>
              <a:t>n</a:t>
            </a:r>
            <a:endParaRPr lang="en-US" sz="4000"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CDD4578F-B58E-FA43-A509-F4AFB07B20F3}"/>
              </a:ext>
            </a:extLst>
          </p:cNvPr>
          <p:cNvSpPr/>
          <p:nvPr/>
        </p:nvSpPr>
        <p:spPr>
          <a:xfrm>
            <a:off x="3802766" y="1105622"/>
            <a:ext cx="1188720" cy="6538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B4735D39-209F-4E48-9651-AB72468E58E5}"/>
              </a:ext>
            </a:extLst>
          </p:cNvPr>
          <p:cNvSpPr/>
          <p:nvPr/>
        </p:nvSpPr>
        <p:spPr>
          <a:xfrm>
            <a:off x="3802766" y="1756986"/>
            <a:ext cx="1188720" cy="6538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6B8606F0-B08B-FB44-961A-67E9DF074790}"/>
              </a:ext>
            </a:extLst>
          </p:cNvPr>
          <p:cNvSpPr/>
          <p:nvPr/>
        </p:nvSpPr>
        <p:spPr>
          <a:xfrm>
            <a:off x="3802766" y="4951272"/>
            <a:ext cx="1188720" cy="6538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Left Brace 65">
            <a:extLst>
              <a:ext uri="{FF2B5EF4-FFF2-40B4-BE49-F238E27FC236}">
                <a16:creationId xmlns:a16="http://schemas.microsoft.com/office/drawing/2014/main" id="{80BCB8AD-7AFA-374D-B82F-2CE4A49756AD}"/>
              </a:ext>
            </a:extLst>
          </p:cNvPr>
          <p:cNvSpPr/>
          <p:nvPr/>
        </p:nvSpPr>
        <p:spPr>
          <a:xfrm rot="5400000">
            <a:off x="4267376" y="307771"/>
            <a:ext cx="297405" cy="1150814"/>
          </a:xfrm>
          <a:prstGeom prst="leftBrace">
            <a:avLst/>
          </a:prstGeom>
          <a:ln w="25400">
            <a:solidFill>
              <a:srgbClr val="2737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FAB3E00C-CA2E-B745-9E44-2ADD26437870}"/>
              </a:ext>
            </a:extLst>
          </p:cNvPr>
          <p:cNvSpPr txBox="1"/>
          <p:nvPr/>
        </p:nvSpPr>
        <p:spPr>
          <a:xfrm>
            <a:off x="3876062" y="3178748"/>
            <a:ext cx="13063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latin typeface="Fira Sans" panose="020B0503050000020004" pitchFamily="34" charset="0"/>
                <a:ea typeface="Fira Sans" panose="020B0503050000020004" pitchFamily="34" charset="0"/>
              </a:rPr>
              <a:t>Z</a:t>
            </a:r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=</a:t>
            </a:r>
            <a:r>
              <a:rPr lang="en-US" sz="2400" b="1">
                <a:latin typeface="Fira Sans" panose="020B0503050000020004" pitchFamily="34" charset="0"/>
                <a:ea typeface="Fira Sans" panose="020B0503050000020004" pitchFamily="34" charset="0"/>
              </a:rPr>
              <a:t> XV</a:t>
            </a:r>
            <a:r>
              <a:rPr lang="en-US" sz="2400" baseline="-25000">
                <a:latin typeface="Fira Sans" panose="020B0503050000020004" pitchFamily="34" charset="0"/>
                <a:ea typeface="Fira Sans" panose="020B0503050000020004" pitchFamily="34" charset="0"/>
              </a:rPr>
              <a:t>k</a:t>
            </a:r>
            <a:endParaRPr lang="en-US" sz="2400">
              <a:latin typeface="Fira Sans Light" panose="020B0403050000020004" pitchFamily="34" charset="-120"/>
              <a:ea typeface="Fira Sans Light" panose="020B0403050000020004" pitchFamily="34" charset="-120"/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50FA66FA-950F-CE4F-A465-6117FE7906CF}"/>
              </a:ext>
            </a:extLst>
          </p:cNvPr>
          <p:cNvSpPr/>
          <p:nvPr/>
        </p:nvSpPr>
        <p:spPr>
          <a:xfrm>
            <a:off x="9692399" y="1055747"/>
            <a:ext cx="3498912" cy="4497020"/>
          </a:xfrm>
          <a:prstGeom prst="rect">
            <a:avLst/>
          </a:prstGeom>
          <a:solidFill>
            <a:srgbClr val="E76D00">
              <a:alpha val="39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7DCD009-F8B6-7440-B577-70610557544C}"/>
              </a:ext>
            </a:extLst>
          </p:cNvPr>
          <p:cNvSpPr txBox="1"/>
          <p:nvPr/>
        </p:nvSpPr>
        <p:spPr>
          <a:xfrm>
            <a:off x="4236497" y="336928"/>
            <a:ext cx="7241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k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19BA4036-C79D-A046-B9E3-1FF0E4451D02}"/>
              </a:ext>
            </a:extLst>
          </p:cNvPr>
          <p:cNvSpPr txBox="1"/>
          <p:nvPr/>
        </p:nvSpPr>
        <p:spPr>
          <a:xfrm>
            <a:off x="11317823" y="3062324"/>
            <a:ext cx="5178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6933C6A7-BBF6-4E4F-A8EF-F794790C4B52}"/>
              </a:ext>
            </a:extLst>
          </p:cNvPr>
          <p:cNvSpPr txBox="1"/>
          <p:nvPr/>
        </p:nvSpPr>
        <p:spPr>
          <a:xfrm>
            <a:off x="11330190" y="2757806"/>
            <a:ext cx="5178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latin typeface="Fira Sans" panose="020B0503050000020004" pitchFamily="34" charset="0"/>
                <a:ea typeface="Fira Sans" panose="020B0503050000020004" pitchFamily="34" charset="0"/>
              </a:rPr>
              <a:t>~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EBB2351-4C78-424E-92A2-6BA50CC57AD5}"/>
              </a:ext>
            </a:extLst>
          </p:cNvPr>
          <p:cNvSpPr txBox="1"/>
          <p:nvPr/>
        </p:nvSpPr>
        <p:spPr>
          <a:xfrm>
            <a:off x="5142996" y="2062723"/>
            <a:ext cx="385837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>
                <a:latin typeface="Fira Sans" panose="020B0503050000020004" pitchFamily="34" charset="0"/>
                <a:ea typeface="Fira Sans" panose="020B0503050000020004" pitchFamily="34" charset="0"/>
              </a:rPr>
              <a:t>k principal components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A203C58-57E5-024C-8155-F0F156348796}"/>
              </a:ext>
            </a:extLst>
          </p:cNvPr>
          <p:cNvSpPr txBox="1"/>
          <p:nvPr/>
        </p:nvSpPr>
        <p:spPr>
          <a:xfrm>
            <a:off x="3231904" y="5699806"/>
            <a:ext cx="246197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>
                <a:latin typeface="Fira Sans" panose="020B0503050000020004" pitchFamily="34" charset="0"/>
                <a:ea typeface="Fira Sans" panose="020B0503050000020004" pitchFamily="34" charset="0"/>
              </a:rPr>
              <a:t>n loading</a:t>
            </a:r>
          </a:p>
          <a:p>
            <a:pPr algn="ctr"/>
            <a:r>
              <a:rPr lang="en-US" sz="3200">
                <a:latin typeface="Fira Sans" panose="020B0503050000020004" pitchFamily="34" charset="0"/>
                <a:ea typeface="Fira Sans" panose="020B0503050000020004" pitchFamily="34" charset="0"/>
              </a:rPr>
              <a:t>vectors</a:t>
            </a:r>
          </a:p>
        </p:txBody>
      </p:sp>
    </p:spTree>
    <p:extLst>
      <p:ext uri="{BB962C8B-B14F-4D97-AF65-F5344CB8AC3E}">
        <p14:creationId xmlns:p14="http://schemas.microsoft.com/office/powerpoint/2010/main" val="6063683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3D7C89E3-E6BB-3F45-9FA5-B4938F502FFA}"/>
              </a:ext>
            </a:extLst>
          </p:cNvPr>
          <p:cNvSpPr/>
          <p:nvPr/>
        </p:nvSpPr>
        <p:spPr>
          <a:xfrm>
            <a:off x="5234709" y="1074137"/>
            <a:ext cx="3383280" cy="914400"/>
          </a:xfrm>
          <a:prstGeom prst="rect">
            <a:avLst/>
          </a:prstGeom>
          <a:solidFill>
            <a:srgbClr val="8CC2B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6AD99BE-FCE5-F545-9426-4A78DD834FD2}"/>
              </a:ext>
            </a:extLst>
          </p:cNvPr>
          <p:cNvSpPr txBox="1"/>
          <p:nvPr/>
        </p:nvSpPr>
        <p:spPr>
          <a:xfrm>
            <a:off x="8721669" y="1177394"/>
            <a:ext cx="10626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>
                <a:latin typeface="Fira Sans" panose="020B0503050000020004" pitchFamily="34" charset="0"/>
                <a:ea typeface="Fira Sans" panose="020B0503050000020004" pitchFamily="34" charset="0"/>
              </a:rPr>
              <a:t>V</a:t>
            </a:r>
            <a:r>
              <a:rPr lang="en-US" sz="4000" baseline="-25000">
                <a:latin typeface="Fira Sans" panose="020B0503050000020004" pitchFamily="34" charset="0"/>
                <a:ea typeface="Fira Sans" panose="020B0503050000020004" pitchFamily="34" charset="0"/>
              </a:rPr>
              <a:t>k</a:t>
            </a:r>
            <a:r>
              <a:rPr lang="en-US" sz="4000" baseline="30000">
                <a:latin typeface="Fira Sans" panose="020B0503050000020004" pitchFamily="34" charset="0"/>
                <a:ea typeface="Fira Sans" panose="020B0503050000020004" pitchFamily="34" charset="0"/>
              </a:rPr>
              <a:t>T</a:t>
            </a:r>
            <a:endParaRPr lang="en-US" sz="4000">
              <a:latin typeface="Fira Sans Light" panose="020B0403050000020004" pitchFamily="34" charset="-120"/>
              <a:ea typeface="Fira Sans Light" panose="020B0403050000020004" pitchFamily="34" charset="-120"/>
            </a:endParaRPr>
          </a:p>
        </p:txBody>
      </p:sp>
      <p:sp>
        <p:nvSpPr>
          <p:cNvPr id="38" name="Left Brace 37">
            <a:extLst>
              <a:ext uri="{FF2B5EF4-FFF2-40B4-BE49-F238E27FC236}">
                <a16:creationId xmlns:a16="http://schemas.microsoft.com/office/drawing/2014/main" id="{24F5ADDD-F8A4-CB41-BEF4-0237280E3B30}"/>
              </a:ext>
            </a:extLst>
          </p:cNvPr>
          <p:cNvSpPr/>
          <p:nvPr/>
        </p:nvSpPr>
        <p:spPr>
          <a:xfrm rot="5400000">
            <a:off x="6757206" y="-759588"/>
            <a:ext cx="373737" cy="3256933"/>
          </a:xfrm>
          <a:prstGeom prst="leftBrace">
            <a:avLst/>
          </a:prstGeom>
          <a:ln w="25400">
            <a:solidFill>
              <a:srgbClr val="2737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136D58F-EA8F-594A-A174-B193C3C6CAD5}"/>
              </a:ext>
            </a:extLst>
          </p:cNvPr>
          <p:cNvSpPr txBox="1"/>
          <p:nvPr/>
        </p:nvSpPr>
        <p:spPr>
          <a:xfrm>
            <a:off x="6769308" y="306948"/>
            <a:ext cx="7241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d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92615ED-406E-BA4E-BC13-6C13B63B73AE}"/>
              </a:ext>
            </a:extLst>
          </p:cNvPr>
          <p:cNvSpPr txBox="1"/>
          <p:nvPr/>
        </p:nvSpPr>
        <p:spPr>
          <a:xfrm>
            <a:off x="8968277" y="2807805"/>
            <a:ext cx="7241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>
                <a:latin typeface="Fira Sans" panose="020B0503050000020004" pitchFamily="34" charset="0"/>
                <a:ea typeface="Fira Sans" panose="020B0503050000020004" pitchFamily="34" charset="0"/>
              </a:rPr>
              <a:t>=</a:t>
            </a:r>
          </a:p>
        </p:txBody>
      </p:sp>
      <p:sp>
        <p:nvSpPr>
          <p:cNvPr id="52" name="Left Brace 51">
            <a:extLst>
              <a:ext uri="{FF2B5EF4-FFF2-40B4-BE49-F238E27FC236}">
                <a16:creationId xmlns:a16="http://schemas.microsoft.com/office/drawing/2014/main" id="{C65174B7-AB5B-EA40-8A3D-4EF47A8BE8C0}"/>
              </a:ext>
            </a:extLst>
          </p:cNvPr>
          <p:cNvSpPr/>
          <p:nvPr/>
        </p:nvSpPr>
        <p:spPr>
          <a:xfrm rot="5400000">
            <a:off x="11215253" y="-792249"/>
            <a:ext cx="373737" cy="3256933"/>
          </a:xfrm>
          <a:prstGeom prst="leftBrace">
            <a:avLst/>
          </a:prstGeom>
          <a:ln w="25400">
            <a:solidFill>
              <a:srgbClr val="2737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0108A02-ED36-344A-A35C-B7495858D6FC}"/>
              </a:ext>
            </a:extLst>
          </p:cNvPr>
          <p:cNvSpPr txBox="1"/>
          <p:nvPr/>
        </p:nvSpPr>
        <p:spPr>
          <a:xfrm>
            <a:off x="11227355" y="274287"/>
            <a:ext cx="7241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d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DDD85B1-ED89-A745-8296-ABE3758E57B3}"/>
              </a:ext>
            </a:extLst>
          </p:cNvPr>
          <p:cNvSpPr/>
          <p:nvPr/>
        </p:nvSpPr>
        <p:spPr>
          <a:xfrm>
            <a:off x="3802766" y="1108117"/>
            <a:ext cx="1188720" cy="4497020"/>
          </a:xfrm>
          <a:prstGeom prst="rect">
            <a:avLst/>
          </a:prstGeom>
          <a:solidFill>
            <a:srgbClr val="87A7D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56FFC5F-64B3-5E4A-B137-AE83E4480555}"/>
              </a:ext>
            </a:extLst>
          </p:cNvPr>
          <p:cNvSpPr txBox="1"/>
          <p:nvPr/>
        </p:nvSpPr>
        <p:spPr>
          <a:xfrm>
            <a:off x="4100830" y="1049102"/>
            <a:ext cx="7241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latin typeface="Fira Sans" panose="020B0503050000020004" pitchFamily="34" charset="0"/>
                <a:ea typeface="Fira Sans" panose="020B0503050000020004" pitchFamily="34" charset="0"/>
              </a:rPr>
              <a:t>z</a:t>
            </a:r>
            <a:r>
              <a:rPr lang="en-US" sz="4000" baseline="-25000"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  <a:endParaRPr lang="en-US" sz="4000"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4B319DC-ABFA-3341-9919-6B7A442F67C0}"/>
              </a:ext>
            </a:extLst>
          </p:cNvPr>
          <p:cNvSpPr txBox="1"/>
          <p:nvPr/>
        </p:nvSpPr>
        <p:spPr>
          <a:xfrm>
            <a:off x="4110820" y="1662317"/>
            <a:ext cx="7241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latin typeface="Fira Sans" panose="020B0503050000020004" pitchFamily="34" charset="0"/>
                <a:ea typeface="Fira Sans" panose="020B0503050000020004" pitchFamily="34" charset="0"/>
              </a:rPr>
              <a:t>z</a:t>
            </a:r>
            <a:r>
              <a:rPr lang="en-US" sz="4000" baseline="-25000">
                <a:latin typeface="Fira Sans" panose="020B0503050000020004" pitchFamily="34" charset="0"/>
                <a:ea typeface="Fira Sans" panose="020B0503050000020004" pitchFamily="34" charset="0"/>
              </a:rPr>
              <a:t>2</a:t>
            </a:r>
            <a:endParaRPr lang="en-US" sz="4000"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4EBACC8-2A45-304A-81F7-FD25885E8BD0}"/>
              </a:ext>
            </a:extLst>
          </p:cNvPr>
          <p:cNvSpPr txBox="1"/>
          <p:nvPr/>
        </p:nvSpPr>
        <p:spPr>
          <a:xfrm>
            <a:off x="4100830" y="4873020"/>
            <a:ext cx="7241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latin typeface="Fira Sans" panose="020B0503050000020004" pitchFamily="34" charset="0"/>
                <a:ea typeface="Fira Sans" panose="020B0503050000020004" pitchFamily="34" charset="0"/>
              </a:rPr>
              <a:t>z</a:t>
            </a:r>
            <a:r>
              <a:rPr lang="en-US" sz="4000" baseline="-25000">
                <a:latin typeface="Fira Sans" panose="020B0503050000020004" pitchFamily="34" charset="0"/>
                <a:ea typeface="Fira Sans" panose="020B0503050000020004" pitchFamily="34" charset="0"/>
              </a:rPr>
              <a:t>n</a:t>
            </a:r>
            <a:endParaRPr lang="en-US" sz="4000"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CDD4578F-B58E-FA43-A509-F4AFB07B20F3}"/>
              </a:ext>
            </a:extLst>
          </p:cNvPr>
          <p:cNvSpPr/>
          <p:nvPr/>
        </p:nvSpPr>
        <p:spPr>
          <a:xfrm>
            <a:off x="3802766" y="1105622"/>
            <a:ext cx="1188720" cy="6538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B4735D39-209F-4E48-9651-AB72468E58E5}"/>
              </a:ext>
            </a:extLst>
          </p:cNvPr>
          <p:cNvSpPr/>
          <p:nvPr/>
        </p:nvSpPr>
        <p:spPr>
          <a:xfrm>
            <a:off x="3802766" y="1756986"/>
            <a:ext cx="1188720" cy="6538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6B8606F0-B08B-FB44-961A-67E9DF074790}"/>
              </a:ext>
            </a:extLst>
          </p:cNvPr>
          <p:cNvSpPr/>
          <p:nvPr/>
        </p:nvSpPr>
        <p:spPr>
          <a:xfrm>
            <a:off x="3802766" y="4951272"/>
            <a:ext cx="1188720" cy="6538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Left Brace 65">
            <a:extLst>
              <a:ext uri="{FF2B5EF4-FFF2-40B4-BE49-F238E27FC236}">
                <a16:creationId xmlns:a16="http://schemas.microsoft.com/office/drawing/2014/main" id="{80BCB8AD-7AFA-374D-B82F-2CE4A49756AD}"/>
              </a:ext>
            </a:extLst>
          </p:cNvPr>
          <p:cNvSpPr/>
          <p:nvPr/>
        </p:nvSpPr>
        <p:spPr>
          <a:xfrm rot="5400000">
            <a:off x="4267376" y="307771"/>
            <a:ext cx="297405" cy="1150814"/>
          </a:xfrm>
          <a:prstGeom prst="leftBrace">
            <a:avLst/>
          </a:prstGeom>
          <a:ln w="25400">
            <a:solidFill>
              <a:srgbClr val="2737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FAB3E00C-CA2E-B745-9E44-2ADD26437870}"/>
              </a:ext>
            </a:extLst>
          </p:cNvPr>
          <p:cNvSpPr txBox="1"/>
          <p:nvPr/>
        </p:nvSpPr>
        <p:spPr>
          <a:xfrm>
            <a:off x="3876062" y="3178748"/>
            <a:ext cx="13063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latin typeface="Fira Sans" panose="020B0503050000020004" pitchFamily="34" charset="0"/>
                <a:ea typeface="Fira Sans" panose="020B0503050000020004" pitchFamily="34" charset="0"/>
              </a:rPr>
              <a:t>Z</a:t>
            </a:r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=</a:t>
            </a:r>
            <a:r>
              <a:rPr lang="en-US" sz="2400" b="1">
                <a:latin typeface="Fira Sans" panose="020B0503050000020004" pitchFamily="34" charset="0"/>
                <a:ea typeface="Fira Sans" panose="020B0503050000020004" pitchFamily="34" charset="0"/>
              </a:rPr>
              <a:t> XV</a:t>
            </a:r>
            <a:r>
              <a:rPr lang="en-US" sz="2400" baseline="-25000">
                <a:latin typeface="Fira Sans" panose="020B0503050000020004" pitchFamily="34" charset="0"/>
                <a:ea typeface="Fira Sans" panose="020B0503050000020004" pitchFamily="34" charset="0"/>
              </a:rPr>
              <a:t>k</a:t>
            </a:r>
            <a:endParaRPr lang="en-US" sz="2400">
              <a:latin typeface="Fira Sans Light" panose="020B0403050000020004" pitchFamily="34" charset="-120"/>
              <a:ea typeface="Fira Sans Light" panose="020B0403050000020004" pitchFamily="34" charset="-120"/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50FA66FA-950F-CE4F-A465-6117FE7906CF}"/>
              </a:ext>
            </a:extLst>
          </p:cNvPr>
          <p:cNvSpPr/>
          <p:nvPr/>
        </p:nvSpPr>
        <p:spPr>
          <a:xfrm>
            <a:off x="9692399" y="1055747"/>
            <a:ext cx="3498912" cy="4497020"/>
          </a:xfrm>
          <a:prstGeom prst="rect">
            <a:avLst/>
          </a:prstGeom>
          <a:solidFill>
            <a:srgbClr val="E76D00">
              <a:alpha val="39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7DCD009-F8B6-7440-B577-70610557544C}"/>
              </a:ext>
            </a:extLst>
          </p:cNvPr>
          <p:cNvSpPr txBox="1"/>
          <p:nvPr/>
        </p:nvSpPr>
        <p:spPr>
          <a:xfrm>
            <a:off x="4236497" y="336928"/>
            <a:ext cx="7241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k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19BA4036-C79D-A046-B9E3-1FF0E4451D02}"/>
              </a:ext>
            </a:extLst>
          </p:cNvPr>
          <p:cNvSpPr txBox="1"/>
          <p:nvPr/>
        </p:nvSpPr>
        <p:spPr>
          <a:xfrm>
            <a:off x="11317823" y="3062324"/>
            <a:ext cx="5178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6933C6A7-BBF6-4E4F-A8EF-F794790C4B52}"/>
              </a:ext>
            </a:extLst>
          </p:cNvPr>
          <p:cNvSpPr txBox="1"/>
          <p:nvPr/>
        </p:nvSpPr>
        <p:spPr>
          <a:xfrm>
            <a:off x="11330190" y="2757806"/>
            <a:ext cx="5178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latin typeface="Fira Sans" panose="020B0503050000020004" pitchFamily="34" charset="0"/>
                <a:ea typeface="Fira Sans" panose="020B0503050000020004" pitchFamily="34" charset="0"/>
              </a:rPr>
              <a:t>~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EBB2351-4C78-424E-92A2-6BA50CC57AD5}"/>
              </a:ext>
            </a:extLst>
          </p:cNvPr>
          <p:cNvSpPr txBox="1"/>
          <p:nvPr/>
        </p:nvSpPr>
        <p:spPr>
          <a:xfrm>
            <a:off x="5014888" y="-590968"/>
            <a:ext cx="385837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>
                <a:latin typeface="Fira Sans" panose="020B0503050000020004" pitchFamily="34" charset="0"/>
                <a:ea typeface="Fira Sans" panose="020B0503050000020004" pitchFamily="34" charset="0"/>
              </a:rPr>
              <a:t>k principal components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A203C58-57E5-024C-8155-F0F156348796}"/>
              </a:ext>
            </a:extLst>
          </p:cNvPr>
          <p:cNvSpPr txBox="1"/>
          <p:nvPr/>
        </p:nvSpPr>
        <p:spPr>
          <a:xfrm>
            <a:off x="3231904" y="5699806"/>
            <a:ext cx="246197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>
                <a:latin typeface="Fira Sans" panose="020B0503050000020004" pitchFamily="34" charset="0"/>
                <a:ea typeface="Fira Sans" panose="020B0503050000020004" pitchFamily="34" charset="0"/>
              </a:rPr>
              <a:t>n loading</a:t>
            </a:r>
          </a:p>
          <a:p>
            <a:pPr algn="ctr"/>
            <a:r>
              <a:rPr lang="en-US" sz="3200">
                <a:latin typeface="Fira Sans" panose="020B0503050000020004" pitchFamily="34" charset="0"/>
                <a:ea typeface="Fira Sans" panose="020B0503050000020004" pitchFamily="34" charset="0"/>
              </a:rPr>
              <a:t>vectors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F1D249-D5AD-E143-84C7-825D167FDF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0882" y="4476217"/>
            <a:ext cx="3498912" cy="4444564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92470A25-F57E-2046-9000-B8DB154CB972}"/>
              </a:ext>
            </a:extLst>
          </p:cNvPr>
          <p:cNvSpPr/>
          <p:nvPr/>
        </p:nvSpPr>
        <p:spPr>
          <a:xfrm>
            <a:off x="5234709" y="1074381"/>
            <a:ext cx="3383280" cy="158809"/>
          </a:xfrm>
          <a:prstGeom prst="rect">
            <a:avLst/>
          </a:prstGeom>
          <a:solidFill>
            <a:srgbClr val="8CC2B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78E17E2-F3C1-6F43-AC61-E989B3C9C684}"/>
              </a:ext>
            </a:extLst>
          </p:cNvPr>
          <p:cNvSpPr/>
          <p:nvPr/>
        </p:nvSpPr>
        <p:spPr>
          <a:xfrm>
            <a:off x="5234709" y="1226924"/>
            <a:ext cx="3383280" cy="158809"/>
          </a:xfrm>
          <a:prstGeom prst="rect">
            <a:avLst/>
          </a:prstGeom>
          <a:solidFill>
            <a:srgbClr val="8CC2B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D534F3C-0647-E444-8B94-7E8BE1134E80}"/>
              </a:ext>
            </a:extLst>
          </p:cNvPr>
          <p:cNvSpPr/>
          <p:nvPr/>
        </p:nvSpPr>
        <p:spPr>
          <a:xfrm>
            <a:off x="5234709" y="1379467"/>
            <a:ext cx="3383280" cy="158809"/>
          </a:xfrm>
          <a:prstGeom prst="rect">
            <a:avLst/>
          </a:prstGeom>
          <a:solidFill>
            <a:srgbClr val="8CC2B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CAC7E2A-F91D-CB4C-8841-09A0B4849F60}"/>
              </a:ext>
            </a:extLst>
          </p:cNvPr>
          <p:cNvSpPr/>
          <p:nvPr/>
        </p:nvSpPr>
        <p:spPr>
          <a:xfrm>
            <a:off x="5234709" y="1877112"/>
            <a:ext cx="3383280" cy="158809"/>
          </a:xfrm>
          <a:prstGeom prst="rect">
            <a:avLst/>
          </a:prstGeom>
          <a:solidFill>
            <a:srgbClr val="8CC2B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DFE910C-79BD-8E4E-BD50-7914242EE139}"/>
              </a:ext>
            </a:extLst>
          </p:cNvPr>
          <p:cNvSpPr/>
          <p:nvPr/>
        </p:nvSpPr>
        <p:spPr>
          <a:xfrm>
            <a:off x="5234709" y="1550746"/>
            <a:ext cx="3383280" cy="158809"/>
          </a:xfrm>
          <a:prstGeom prst="rect">
            <a:avLst/>
          </a:prstGeom>
          <a:solidFill>
            <a:srgbClr val="8CC2B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14CAC73-818D-5041-A263-BA02A1109BE0}"/>
              </a:ext>
            </a:extLst>
          </p:cNvPr>
          <p:cNvCxnSpPr>
            <a:cxnSpLocks/>
          </p:cNvCxnSpPr>
          <p:nvPr/>
        </p:nvCxnSpPr>
        <p:spPr>
          <a:xfrm>
            <a:off x="5906125" y="1153785"/>
            <a:ext cx="1906439" cy="3478176"/>
          </a:xfrm>
          <a:prstGeom prst="straightConnector1">
            <a:avLst/>
          </a:prstGeom>
          <a:ln w="41275">
            <a:solidFill>
              <a:srgbClr val="E76D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7F08B77-70EF-114E-8AE4-57A72CB26811}"/>
              </a:ext>
            </a:extLst>
          </p:cNvPr>
          <p:cNvCxnSpPr>
            <a:cxnSpLocks/>
          </p:cNvCxnSpPr>
          <p:nvPr/>
        </p:nvCxnSpPr>
        <p:spPr>
          <a:xfrm>
            <a:off x="6338140" y="1304517"/>
            <a:ext cx="2292216" cy="3324243"/>
          </a:xfrm>
          <a:prstGeom prst="straightConnector1">
            <a:avLst/>
          </a:prstGeom>
          <a:ln w="41275">
            <a:solidFill>
              <a:srgbClr val="E76D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AC45D50A-0DAD-894E-94ED-C3CA18FC92C6}"/>
              </a:ext>
            </a:extLst>
          </p:cNvPr>
          <p:cNvCxnSpPr>
            <a:cxnSpLocks/>
          </p:cNvCxnSpPr>
          <p:nvPr/>
        </p:nvCxnSpPr>
        <p:spPr>
          <a:xfrm>
            <a:off x="6774970" y="1472180"/>
            <a:ext cx="2750611" cy="3156580"/>
          </a:xfrm>
          <a:prstGeom prst="straightConnector1">
            <a:avLst/>
          </a:prstGeom>
          <a:ln w="41275">
            <a:solidFill>
              <a:srgbClr val="E76D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42A892B8-DEE8-794B-A18F-6006BF83717F}"/>
              </a:ext>
            </a:extLst>
          </p:cNvPr>
          <p:cNvSpPr txBox="1"/>
          <p:nvPr/>
        </p:nvSpPr>
        <p:spPr>
          <a:xfrm>
            <a:off x="6135222" y="2266301"/>
            <a:ext cx="7241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latin typeface="Fira Sans" panose="020B0503050000020004" pitchFamily="34" charset="0"/>
                <a:ea typeface="Fira Sans" panose="020B0503050000020004" pitchFamily="34" charset="0"/>
              </a:rPr>
              <a:t>v</a:t>
            </a:r>
            <a:r>
              <a:rPr lang="en-US" sz="4000" baseline="-25000"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  <a:endParaRPr lang="en-US" sz="4000"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A9F62AC-5FA1-B546-BD7A-E173F58A9F6F}"/>
              </a:ext>
            </a:extLst>
          </p:cNvPr>
          <p:cNvSpPr txBox="1"/>
          <p:nvPr/>
        </p:nvSpPr>
        <p:spPr>
          <a:xfrm>
            <a:off x="6947934" y="2427060"/>
            <a:ext cx="7241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latin typeface="Fira Sans" panose="020B0503050000020004" pitchFamily="34" charset="0"/>
                <a:ea typeface="Fira Sans" panose="020B0503050000020004" pitchFamily="34" charset="0"/>
              </a:rPr>
              <a:t>v</a:t>
            </a:r>
            <a:r>
              <a:rPr lang="en-US" sz="4000" baseline="-25000">
                <a:latin typeface="Fira Sans" panose="020B0503050000020004" pitchFamily="34" charset="0"/>
                <a:ea typeface="Fira Sans" panose="020B0503050000020004" pitchFamily="34" charset="0"/>
              </a:rPr>
              <a:t>2</a:t>
            </a:r>
            <a:endParaRPr lang="en-US" sz="4000"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62A544A-902C-7441-B9AA-0BC6B6369011}"/>
              </a:ext>
            </a:extLst>
          </p:cNvPr>
          <p:cNvSpPr txBox="1"/>
          <p:nvPr/>
        </p:nvSpPr>
        <p:spPr>
          <a:xfrm>
            <a:off x="7882518" y="2295013"/>
            <a:ext cx="7241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latin typeface="Fira Sans" panose="020B0503050000020004" pitchFamily="34" charset="0"/>
                <a:ea typeface="Fira Sans" panose="020B0503050000020004" pitchFamily="34" charset="0"/>
              </a:rPr>
              <a:t>v</a:t>
            </a:r>
            <a:r>
              <a:rPr lang="en-US" sz="4000" baseline="-25000">
                <a:latin typeface="Fira Sans" panose="020B0503050000020004" pitchFamily="34" charset="0"/>
                <a:ea typeface="Fira Sans" panose="020B0503050000020004" pitchFamily="34" charset="0"/>
              </a:rPr>
              <a:t>3</a:t>
            </a:r>
            <a:endParaRPr lang="en-US" sz="4000"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40182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3D7C89E3-E6BB-3F45-9FA5-B4938F502FFA}"/>
              </a:ext>
            </a:extLst>
          </p:cNvPr>
          <p:cNvSpPr/>
          <p:nvPr/>
        </p:nvSpPr>
        <p:spPr>
          <a:xfrm>
            <a:off x="7122502" y="882903"/>
            <a:ext cx="3383280" cy="914400"/>
          </a:xfrm>
          <a:prstGeom prst="rect">
            <a:avLst/>
          </a:prstGeom>
          <a:solidFill>
            <a:srgbClr val="8CC2B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Left Brace 37">
            <a:extLst>
              <a:ext uri="{FF2B5EF4-FFF2-40B4-BE49-F238E27FC236}">
                <a16:creationId xmlns:a16="http://schemas.microsoft.com/office/drawing/2014/main" id="{24F5ADDD-F8A4-CB41-BEF4-0237280E3B30}"/>
              </a:ext>
            </a:extLst>
          </p:cNvPr>
          <p:cNvSpPr/>
          <p:nvPr/>
        </p:nvSpPr>
        <p:spPr>
          <a:xfrm rot="5400000">
            <a:off x="8644999" y="-950822"/>
            <a:ext cx="373737" cy="3256933"/>
          </a:xfrm>
          <a:prstGeom prst="leftBrace">
            <a:avLst/>
          </a:prstGeom>
          <a:ln w="25400">
            <a:solidFill>
              <a:srgbClr val="2737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136D58F-EA8F-594A-A174-B193C3C6CAD5}"/>
              </a:ext>
            </a:extLst>
          </p:cNvPr>
          <p:cNvSpPr txBox="1"/>
          <p:nvPr/>
        </p:nvSpPr>
        <p:spPr>
          <a:xfrm>
            <a:off x="8657101" y="115714"/>
            <a:ext cx="7241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d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DDD85B1-ED89-A745-8296-ABE3758E57B3}"/>
              </a:ext>
            </a:extLst>
          </p:cNvPr>
          <p:cNvSpPr/>
          <p:nvPr/>
        </p:nvSpPr>
        <p:spPr>
          <a:xfrm>
            <a:off x="5690559" y="916883"/>
            <a:ext cx="1188720" cy="4497020"/>
          </a:xfrm>
          <a:prstGeom prst="rect">
            <a:avLst/>
          </a:prstGeom>
          <a:solidFill>
            <a:srgbClr val="87A7D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56FFC5F-64B3-5E4A-B137-AE83E4480555}"/>
              </a:ext>
            </a:extLst>
          </p:cNvPr>
          <p:cNvSpPr txBox="1"/>
          <p:nvPr/>
        </p:nvSpPr>
        <p:spPr>
          <a:xfrm>
            <a:off x="6090525" y="769856"/>
            <a:ext cx="7241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latin typeface="Fira Sans" panose="020B0503050000020004" pitchFamily="34" charset="0"/>
                <a:ea typeface="Fira Sans" panose="020B0503050000020004" pitchFamily="34" charset="0"/>
              </a:rPr>
              <a:t>z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CDD4578F-B58E-FA43-A509-F4AFB07B20F3}"/>
              </a:ext>
            </a:extLst>
          </p:cNvPr>
          <p:cNvSpPr/>
          <p:nvPr/>
        </p:nvSpPr>
        <p:spPr>
          <a:xfrm>
            <a:off x="5690559" y="914388"/>
            <a:ext cx="1188720" cy="44240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Left Brace 65">
            <a:extLst>
              <a:ext uri="{FF2B5EF4-FFF2-40B4-BE49-F238E27FC236}">
                <a16:creationId xmlns:a16="http://schemas.microsoft.com/office/drawing/2014/main" id="{80BCB8AD-7AFA-374D-B82F-2CE4A49756AD}"/>
              </a:ext>
            </a:extLst>
          </p:cNvPr>
          <p:cNvSpPr/>
          <p:nvPr/>
        </p:nvSpPr>
        <p:spPr>
          <a:xfrm rot="5400000">
            <a:off x="6155169" y="116537"/>
            <a:ext cx="297405" cy="1150814"/>
          </a:xfrm>
          <a:prstGeom prst="leftBrace">
            <a:avLst/>
          </a:prstGeom>
          <a:ln w="25400">
            <a:solidFill>
              <a:srgbClr val="2737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FAB3E00C-CA2E-B745-9E44-2ADD26437870}"/>
              </a:ext>
            </a:extLst>
          </p:cNvPr>
          <p:cNvSpPr txBox="1"/>
          <p:nvPr/>
        </p:nvSpPr>
        <p:spPr>
          <a:xfrm>
            <a:off x="5763855" y="2987514"/>
            <a:ext cx="13063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latin typeface="Fira Sans" panose="020B0503050000020004" pitchFamily="34" charset="0"/>
                <a:ea typeface="Fira Sans" panose="020B0503050000020004" pitchFamily="34" charset="0"/>
              </a:rPr>
              <a:t>Z</a:t>
            </a:r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=</a:t>
            </a:r>
            <a:r>
              <a:rPr lang="en-US" sz="2400" b="1">
                <a:latin typeface="Fira Sans" panose="020B0503050000020004" pitchFamily="34" charset="0"/>
                <a:ea typeface="Fira Sans" panose="020B0503050000020004" pitchFamily="34" charset="0"/>
              </a:rPr>
              <a:t> XV</a:t>
            </a:r>
            <a:r>
              <a:rPr lang="en-US" sz="2400" baseline="-25000">
                <a:latin typeface="Fira Sans" panose="020B0503050000020004" pitchFamily="34" charset="0"/>
                <a:ea typeface="Fira Sans" panose="020B0503050000020004" pitchFamily="34" charset="0"/>
              </a:rPr>
              <a:t>k</a:t>
            </a:r>
            <a:endParaRPr lang="en-US" sz="2400">
              <a:latin typeface="Fira Sans Light" panose="020B0403050000020004" pitchFamily="34" charset="-120"/>
              <a:ea typeface="Fira Sans Light" panose="020B0403050000020004" pitchFamily="34" charset="-12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7DCD009-F8B6-7440-B577-70610557544C}"/>
              </a:ext>
            </a:extLst>
          </p:cNvPr>
          <p:cNvSpPr txBox="1"/>
          <p:nvPr/>
        </p:nvSpPr>
        <p:spPr>
          <a:xfrm>
            <a:off x="6124290" y="145694"/>
            <a:ext cx="7241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k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EBB2351-4C78-424E-92A2-6BA50CC57AD5}"/>
              </a:ext>
            </a:extLst>
          </p:cNvPr>
          <p:cNvSpPr txBox="1"/>
          <p:nvPr/>
        </p:nvSpPr>
        <p:spPr>
          <a:xfrm>
            <a:off x="7009471" y="1886759"/>
            <a:ext cx="385837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>
                <a:latin typeface="Fira Sans" panose="020B0503050000020004" pitchFamily="34" charset="0"/>
                <a:ea typeface="Fira Sans" panose="020B0503050000020004" pitchFamily="34" charset="0"/>
              </a:rPr>
              <a:t>k principal components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A203C58-57E5-024C-8155-F0F156348796}"/>
              </a:ext>
            </a:extLst>
          </p:cNvPr>
          <p:cNvSpPr txBox="1"/>
          <p:nvPr/>
        </p:nvSpPr>
        <p:spPr>
          <a:xfrm>
            <a:off x="6626335" y="4489801"/>
            <a:ext cx="246197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>
                <a:latin typeface="Fira Sans" panose="020B0503050000020004" pitchFamily="34" charset="0"/>
                <a:ea typeface="Fira Sans" panose="020B0503050000020004" pitchFamily="34" charset="0"/>
              </a:rPr>
              <a:t>n loading</a:t>
            </a:r>
          </a:p>
          <a:p>
            <a:pPr algn="ctr"/>
            <a:r>
              <a:rPr lang="en-US" sz="3200">
                <a:latin typeface="Fira Sans" panose="020B0503050000020004" pitchFamily="34" charset="0"/>
                <a:ea typeface="Fira Sans" panose="020B0503050000020004" pitchFamily="34" charset="0"/>
              </a:rPr>
              <a:t>vectors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2470A25-F57E-2046-9000-B8DB154CB972}"/>
              </a:ext>
            </a:extLst>
          </p:cNvPr>
          <p:cNvSpPr/>
          <p:nvPr/>
        </p:nvSpPr>
        <p:spPr>
          <a:xfrm>
            <a:off x="7122502" y="883147"/>
            <a:ext cx="3383280" cy="158809"/>
          </a:xfrm>
          <a:prstGeom prst="rect">
            <a:avLst/>
          </a:prstGeom>
          <a:solidFill>
            <a:srgbClr val="8CC2B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78E17E2-F3C1-6F43-AC61-E989B3C9C684}"/>
              </a:ext>
            </a:extLst>
          </p:cNvPr>
          <p:cNvSpPr/>
          <p:nvPr/>
        </p:nvSpPr>
        <p:spPr>
          <a:xfrm>
            <a:off x="7122502" y="1035690"/>
            <a:ext cx="3383280" cy="158809"/>
          </a:xfrm>
          <a:prstGeom prst="rect">
            <a:avLst/>
          </a:prstGeom>
          <a:solidFill>
            <a:srgbClr val="8CC2B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D534F3C-0647-E444-8B94-7E8BE1134E80}"/>
              </a:ext>
            </a:extLst>
          </p:cNvPr>
          <p:cNvSpPr/>
          <p:nvPr/>
        </p:nvSpPr>
        <p:spPr>
          <a:xfrm>
            <a:off x="7122502" y="1188233"/>
            <a:ext cx="3383280" cy="158809"/>
          </a:xfrm>
          <a:prstGeom prst="rect">
            <a:avLst/>
          </a:prstGeom>
          <a:solidFill>
            <a:srgbClr val="8CC2B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CAC7E2A-F91D-CB4C-8841-09A0B4849F60}"/>
              </a:ext>
            </a:extLst>
          </p:cNvPr>
          <p:cNvSpPr/>
          <p:nvPr/>
        </p:nvSpPr>
        <p:spPr>
          <a:xfrm>
            <a:off x="7122502" y="1685878"/>
            <a:ext cx="3383280" cy="158809"/>
          </a:xfrm>
          <a:prstGeom prst="rect">
            <a:avLst/>
          </a:prstGeom>
          <a:solidFill>
            <a:srgbClr val="8CC2B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DFE910C-79BD-8E4E-BD50-7914242EE139}"/>
              </a:ext>
            </a:extLst>
          </p:cNvPr>
          <p:cNvSpPr/>
          <p:nvPr/>
        </p:nvSpPr>
        <p:spPr>
          <a:xfrm>
            <a:off x="7122502" y="1359512"/>
            <a:ext cx="3383280" cy="158809"/>
          </a:xfrm>
          <a:prstGeom prst="rect">
            <a:avLst/>
          </a:prstGeom>
          <a:solidFill>
            <a:srgbClr val="8CC2B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364CF44-7C65-EE4E-9F57-31AC3D01F836}"/>
              </a:ext>
            </a:extLst>
          </p:cNvPr>
          <p:cNvSpPr/>
          <p:nvPr/>
        </p:nvSpPr>
        <p:spPr>
          <a:xfrm>
            <a:off x="1336929" y="930821"/>
            <a:ext cx="3498912" cy="4497020"/>
          </a:xfrm>
          <a:prstGeom prst="rect">
            <a:avLst/>
          </a:prstGeom>
          <a:solidFill>
            <a:srgbClr val="DFD69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D58E5A6-5CE1-534B-AAA6-21787B97B90B}"/>
              </a:ext>
            </a:extLst>
          </p:cNvPr>
          <p:cNvSpPr txBox="1"/>
          <p:nvPr/>
        </p:nvSpPr>
        <p:spPr>
          <a:xfrm>
            <a:off x="5010985" y="803215"/>
            <a:ext cx="7241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>
                <a:latin typeface="Fira Sans" panose="020B0503050000020004" pitchFamily="34" charset="0"/>
                <a:ea typeface="Fira Sans" panose="020B0503050000020004" pitchFamily="34" charset="0"/>
              </a:rPr>
              <a:t>≈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95F42DD-E07E-6144-8937-B48963617093}"/>
              </a:ext>
            </a:extLst>
          </p:cNvPr>
          <p:cNvSpPr/>
          <p:nvPr/>
        </p:nvSpPr>
        <p:spPr>
          <a:xfrm>
            <a:off x="1341924" y="924138"/>
            <a:ext cx="3498912" cy="432653"/>
          </a:xfrm>
          <a:prstGeom prst="rect">
            <a:avLst/>
          </a:prstGeom>
          <a:solidFill>
            <a:srgbClr val="DFD69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E712123-CE34-2148-BC87-8E622E765879}"/>
              </a:ext>
            </a:extLst>
          </p:cNvPr>
          <p:cNvSpPr txBox="1"/>
          <p:nvPr/>
        </p:nvSpPr>
        <p:spPr>
          <a:xfrm>
            <a:off x="2909496" y="769856"/>
            <a:ext cx="7241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EA4FC16-5E38-BA43-9278-077EEE1936BE}"/>
              </a:ext>
            </a:extLst>
          </p:cNvPr>
          <p:cNvSpPr txBox="1"/>
          <p:nvPr/>
        </p:nvSpPr>
        <p:spPr>
          <a:xfrm>
            <a:off x="10505782" y="575198"/>
            <a:ext cx="7241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latin typeface="Fira Sans" panose="020B0503050000020004" pitchFamily="34" charset="0"/>
                <a:ea typeface="Fira Sans" panose="020B0503050000020004" pitchFamily="34" charset="0"/>
              </a:rPr>
              <a:t>v</a:t>
            </a:r>
            <a:r>
              <a:rPr lang="en-US" sz="4000" baseline="-25000"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  <a:endParaRPr lang="en-US" sz="4000"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5D17DB1-957C-B048-AABD-AB9CB9280354}"/>
              </a:ext>
            </a:extLst>
          </p:cNvPr>
          <p:cNvSpPr txBox="1"/>
          <p:nvPr/>
        </p:nvSpPr>
        <p:spPr>
          <a:xfrm>
            <a:off x="10536496" y="1411339"/>
            <a:ext cx="7241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latin typeface="Fira Sans" panose="020B0503050000020004" pitchFamily="34" charset="0"/>
                <a:ea typeface="Fira Sans" panose="020B0503050000020004" pitchFamily="34" charset="0"/>
              </a:rPr>
              <a:t>v</a:t>
            </a:r>
            <a:r>
              <a:rPr lang="en-US" sz="4000" baseline="-25000">
                <a:latin typeface="Fira Sans" panose="020B0503050000020004" pitchFamily="34" charset="0"/>
                <a:ea typeface="Fira Sans" panose="020B0503050000020004" pitchFamily="34" charset="0"/>
              </a:rPr>
              <a:t>k</a:t>
            </a:r>
            <a:endParaRPr lang="en-US" sz="4000"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C8D7FCC-47EA-E542-AE8C-1A06395BA9D5}"/>
              </a:ext>
            </a:extLst>
          </p:cNvPr>
          <p:cNvSpPr txBox="1"/>
          <p:nvPr/>
        </p:nvSpPr>
        <p:spPr>
          <a:xfrm rot="5400000">
            <a:off x="10558737" y="1130538"/>
            <a:ext cx="7241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latin typeface="Fira Sans" panose="020B0503050000020004" pitchFamily="34" charset="0"/>
                <a:ea typeface="Fira Sans" panose="020B0503050000020004" pitchFamily="34" charset="0"/>
              </a:rPr>
              <a:t>...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15040DEA-CC5B-BA4E-BCC4-7C8386320E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4887" b="80029"/>
          <a:stretch/>
        </p:blipFill>
        <p:spPr>
          <a:xfrm>
            <a:off x="1969689" y="6095129"/>
            <a:ext cx="914400" cy="923707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C7404949-DE50-0E43-82C1-86FD44AA64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532" t="277" r="49355" b="79752"/>
          <a:stretch/>
        </p:blipFill>
        <p:spPr>
          <a:xfrm>
            <a:off x="6373867" y="6052420"/>
            <a:ext cx="914400" cy="923707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D9E8EFF5-1B8D-5A4B-B735-1D2F0CD490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456" r="24887" b="79573"/>
          <a:stretch/>
        </p:blipFill>
        <p:spPr>
          <a:xfrm>
            <a:off x="10570257" y="6039534"/>
            <a:ext cx="914400" cy="923707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C9686DB3-47AE-3C4F-8266-159D31677A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978" t="10814" r="59131" b="78372"/>
          <a:stretch/>
        </p:blipFill>
        <p:spPr>
          <a:xfrm>
            <a:off x="715216" y="6115642"/>
            <a:ext cx="883515" cy="883513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89A010B8-9481-4043-BAC2-AB0795606E0B}"/>
              </a:ext>
            </a:extLst>
          </p:cNvPr>
          <p:cNvSpPr txBox="1"/>
          <p:nvPr/>
        </p:nvSpPr>
        <p:spPr>
          <a:xfrm>
            <a:off x="-503552" y="6208511"/>
            <a:ext cx="11468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z</a:t>
            </a:r>
            <a:r>
              <a:rPr lang="en-US" sz="3600" baseline="-25000">
                <a:latin typeface="Fira Sans" panose="020B0503050000020004" pitchFamily="34" charset="0"/>
                <a:ea typeface="Fira Sans" panose="020B0503050000020004" pitchFamily="34" charset="0"/>
              </a:rPr>
              <a:t>1 </a:t>
            </a:r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=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27CBEE6D-5868-234D-8127-31FF34E343A1}"/>
              </a:ext>
            </a:extLst>
          </p:cNvPr>
          <p:cNvSpPr txBox="1"/>
          <p:nvPr/>
        </p:nvSpPr>
        <p:spPr>
          <a:xfrm>
            <a:off x="890574" y="6875594"/>
            <a:ext cx="7241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4F4255A9-D89C-0340-AE6A-991CA9641519}"/>
              </a:ext>
            </a:extLst>
          </p:cNvPr>
          <p:cNvSpPr txBox="1"/>
          <p:nvPr/>
        </p:nvSpPr>
        <p:spPr>
          <a:xfrm>
            <a:off x="2159014" y="6875594"/>
            <a:ext cx="7241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latin typeface="Fira Sans" panose="020B0503050000020004" pitchFamily="34" charset="0"/>
                <a:ea typeface="Fira Sans" panose="020B0503050000020004" pitchFamily="34" charset="0"/>
              </a:rPr>
              <a:t>v</a:t>
            </a:r>
            <a:r>
              <a:rPr lang="en-US" sz="4000" baseline="-25000"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  <a:endParaRPr lang="en-US" sz="4000"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6BD0C5AA-7CDD-854F-94CA-D80F2E5E7048}"/>
              </a:ext>
            </a:extLst>
          </p:cNvPr>
          <p:cNvSpPr txBox="1"/>
          <p:nvPr/>
        </p:nvSpPr>
        <p:spPr>
          <a:xfrm>
            <a:off x="-55933" y="6040376"/>
            <a:ext cx="10639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>
                <a:latin typeface="Fira Sans" panose="020B0503050000020004" pitchFamily="34" charset="0"/>
                <a:ea typeface="Fira Sans" panose="020B0503050000020004" pitchFamily="34" charset="0"/>
              </a:rPr>
              <a:t>⟨</a:t>
            </a:r>
            <a:endParaRPr lang="en-US" sz="54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44782189-798F-804D-B4D5-81DE6342EA6E}"/>
              </a:ext>
            </a:extLst>
          </p:cNvPr>
          <p:cNvSpPr txBox="1"/>
          <p:nvPr/>
        </p:nvSpPr>
        <p:spPr>
          <a:xfrm>
            <a:off x="2735147" y="6070664"/>
            <a:ext cx="7520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>
                <a:latin typeface="Fira Sans" panose="020B0503050000020004" pitchFamily="34" charset="0"/>
                <a:ea typeface="Fira Sans" panose="020B0503050000020004" pitchFamily="34" charset="0"/>
              </a:rPr>
              <a:t>⟩</a:t>
            </a:r>
            <a:endParaRPr lang="en-US" sz="54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064B04C3-2AAF-C84A-BC1F-E6445A8DEDC7}"/>
              </a:ext>
            </a:extLst>
          </p:cNvPr>
          <p:cNvSpPr txBox="1"/>
          <p:nvPr/>
        </p:nvSpPr>
        <p:spPr>
          <a:xfrm>
            <a:off x="1444468" y="6163915"/>
            <a:ext cx="7520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i="1">
                <a:latin typeface="Fira Sans" panose="020B0503050000020004" pitchFamily="34" charset="0"/>
                <a:ea typeface="Fira Sans" panose="020B0503050000020004" pitchFamily="34" charset="0"/>
              </a:rPr>
              <a:t>,</a:t>
            </a:r>
            <a:endParaRPr lang="en-US" sz="3600" i="1">
              <a:latin typeface="Courier" pitchFamily="2" charset="0"/>
              <a:ea typeface="Fira Sans" panose="020B0503050000020004" pitchFamily="34" charset="0"/>
            </a:endParaRPr>
          </a:p>
        </p:txBody>
      </p:sp>
      <p:pic>
        <p:nvPicPr>
          <p:cNvPr id="101" name="Picture 100">
            <a:extLst>
              <a:ext uri="{FF2B5EF4-FFF2-40B4-BE49-F238E27FC236}">
                <a16:creationId xmlns:a16="http://schemas.microsoft.com/office/drawing/2014/main" id="{C3BBC4DA-4C30-5F49-A4F1-652E84CCD8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978" t="10814" r="59131" b="78372"/>
          <a:stretch/>
        </p:blipFill>
        <p:spPr>
          <a:xfrm>
            <a:off x="5103429" y="6085354"/>
            <a:ext cx="883515" cy="883513"/>
          </a:xfrm>
          <a:prstGeom prst="rect">
            <a:avLst/>
          </a:prstGeom>
        </p:spPr>
      </p:pic>
      <p:sp>
        <p:nvSpPr>
          <p:cNvPr id="102" name="TextBox 101">
            <a:extLst>
              <a:ext uri="{FF2B5EF4-FFF2-40B4-BE49-F238E27FC236}">
                <a16:creationId xmlns:a16="http://schemas.microsoft.com/office/drawing/2014/main" id="{04940C6C-1F77-134A-BE9E-AE0A924B8020}"/>
              </a:ext>
            </a:extLst>
          </p:cNvPr>
          <p:cNvSpPr txBox="1"/>
          <p:nvPr/>
        </p:nvSpPr>
        <p:spPr>
          <a:xfrm>
            <a:off x="3884661" y="6178223"/>
            <a:ext cx="11468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z</a:t>
            </a:r>
            <a:r>
              <a:rPr lang="en-US" sz="3600" baseline="-25000">
                <a:latin typeface="Fira Sans" panose="020B0503050000020004" pitchFamily="34" charset="0"/>
                <a:ea typeface="Fira Sans" panose="020B0503050000020004" pitchFamily="34" charset="0"/>
              </a:rPr>
              <a:t>2 </a:t>
            </a:r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=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868A21BA-CD01-904D-B382-A0F3DA43A1E7}"/>
              </a:ext>
            </a:extLst>
          </p:cNvPr>
          <p:cNvSpPr txBox="1"/>
          <p:nvPr/>
        </p:nvSpPr>
        <p:spPr>
          <a:xfrm>
            <a:off x="5278787" y="6845306"/>
            <a:ext cx="7241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FBFABCC1-4AEA-3246-8E78-FB6B5E80E64C}"/>
              </a:ext>
            </a:extLst>
          </p:cNvPr>
          <p:cNvSpPr txBox="1"/>
          <p:nvPr/>
        </p:nvSpPr>
        <p:spPr>
          <a:xfrm>
            <a:off x="6547227" y="6845306"/>
            <a:ext cx="7241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latin typeface="Fira Sans" panose="020B0503050000020004" pitchFamily="34" charset="0"/>
                <a:ea typeface="Fira Sans" panose="020B0503050000020004" pitchFamily="34" charset="0"/>
              </a:rPr>
              <a:t>v</a:t>
            </a:r>
            <a:r>
              <a:rPr lang="en-US" sz="4000" baseline="-25000">
                <a:latin typeface="Fira Sans" panose="020B0503050000020004" pitchFamily="34" charset="0"/>
                <a:ea typeface="Fira Sans" panose="020B0503050000020004" pitchFamily="34" charset="0"/>
              </a:rPr>
              <a:t>2</a:t>
            </a:r>
            <a:endParaRPr lang="en-US" sz="4000"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D286DA7D-DBCB-1B44-A690-558D0202B1DC}"/>
              </a:ext>
            </a:extLst>
          </p:cNvPr>
          <p:cNvSpPr txBox="1"/>
          <p:nvPr/>
        </p:nvSpPr>
        <p:spPr>
          <a:xfrm>
            <a:off x="4332280" y="6010088"/>
            <a:ext cx="10639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>
                <a:latin typeface="Fira Sans" panose="020B0503050000020004" pitchFamily="34" charset="0"/>
                <a:ea typeface="Fira Sans" panose="020B0503050000020004" pitchFamily="34" charset="0"/>
              </a:rPr>
              <a:t>⟨</a:t>
            </a:r>
            <a:endParaRPr lang="en-US" sz="54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D546341-A3D4-2A47-AE6F-92325F711461}"/>
              </a:ext>
            </a:extLst>
          </p:cNvPr>
          <p:cNvSpPr txBox="1"/>
          <p:nvPr/>
        </p:nvSpPr>
        <p:spPr>
          <a:xfrm>
            <a:off x="7123360" y="6040376"/>
            <a:ext cx="7520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>
                <a:latin typeface="Fira Sans" panose="020B0503050000020004" pitchFamily="34" charset="0"/>
                <a:ea typeface="Fira Sans" panose="020B0503050000020004" pitchFamily="34" charset="0"/>
              </a:rPr>
              <a:t>⟩</a:t>
            </a:r>
            <a:endParaRPr lang="en-US" sz="54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B077F660-50AE-6D42-858B-FCEBD981DF0C}"/>
              </a:ext>
            </a:extLst>
          </p:cNvPr>
          <p:cNvSpPr txBox="1"/>
          <p:nvPr/>
        </p:nvSpPr>
        <p:spPr>
          <a:xfrm>
            <a:off x="5832681" y="6133627"/>
            <a:ext cx="7520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i="1">
                <a:latin typeface="Fira Sans" panose="020B0503050000020004" pitchFamily="34" charset="0"/>
                <a:ea typeface="Fira Sans" panose="020B0503050000020004" pitchFamily="34" charset="0"/>
              </a:rPr>
              <a:t>,</a:t>
            </a:r>
            <a:endParaRPr lang="en-US" sz="3600" i="1">
              <a:latin typeface="Courier" pitchFamily="2" charset="0"/>
              <a:ea typeface="Fira Sans" panose="020B0503050000020004" pitchFamily="34" charset="0"/>
            </a:endParaRPr>
          </a:p>
        </p:txBody>
      </p:sp>
      <p:pic>
        <p:nvPicPr>
          <p:cNvPr id="109" name="Picture 108">
            <a:extLst>
              <a:ext uri="{FF2B5EF4-FFF2-40B4-BE49-F238E27FC236}">
                <a16:creationId xmlns:a16="http://schemas.microsoft.com/office/drawing/2014/main" id="{60B42F63-E53D-5D42-92A4-7DFEC519D1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978" t="10814" r="59131" b="78372"/>
          <a:stretch/>
        </p:blipFill>
        <p:spPr>
          <a:xfrm>
            <a:off x="9324402" y="6064602"/>
            <a:ext cx="883515" cy="883513"/>
          </a:xfrm>
          <a:prstGeom prst="rect">
            <a:avLst/>
          </a:prstGeom>
        </p:spPr>
      </p:pic>
      <p:sp>
        <p:nvSpPr>
          <p:cNvPr id="110" name="TextBox 109">
            <a:extLst>
              <a:ext uri="{FF2B5EF4-FFF2-40B4-BE49-F238E27FC236}">
                <a16:creationId xmlns:a16="http://schemas.microsoft.com/office/drawing/2014/main" id="{038BBD52-32E0-4A47-8C6B-01BBC2961742}"/>
              </a:ext>
            </a:extLst>
          </p:cNvPr>
          <p:cNvSpPr txBox="1"/>
          <p:nvPr/>
        </p:nvSpPr>
        <p:spPr>
          <a:xfrm>
            <a:off x="8195299" y="6175990"/>
            <a:ext cx="11468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z</a:t>
            </a:r>
            <a:r>
              <a:rPr lang="en-US" sz="3600" baseline="-25000">
                <a:latin typeface="Fira Sans" panose="020B0503050000020004" pitchFamily="34" charset="0"/>
                <a:ea typeface="Fira Sans" panose="020B0503050000020004" pitchFamily="34" charset="0"/>
              </a:rPr>
              <a:t>3 </a:t>
            </a:r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=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B418C581-0B2D-664E-B2D3-937932D9C4FB}"/>
              </a:ext>
            </a:extLst>
          </p:cNvPr>
          <p:cNvSpPr txBox="1"/>
          <p:nvPr/>
        </p:nvSpPr>
        <p:spPr>
          <a:xfrm>
            <a:off x="9499760" y="6824554"/>
            <a:ext cx="7241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9800D022-0D2F-D54B-A827-F31C377A888D}"/>
              </a:ext>
            </a:extLst>
          </p:cNvPr>
          <p:cNvSpPr txBox="1"/>
          <p:nvPr/>
        </p:nvSpPr>
        <p:spPr>
          <a:xfrm>
            <a:off x="10768200" y="6824554"/>
            <a:ext cx="7241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latin typeface="Fira Sans" panose="020B0503050000020004" pitchFamily="34" charset="0"/>
                <a:ea typeface="Fira Sans" panose="020B0503050000020004" pitchFamily="34" charset="0"/>
              </a:rPr>
              <a:t>v</a:t>
            </a:r>
            <a:r>
              <a:rPr lang="en-US" sz="4000" baseline="-25000">
                <a:latin typeface="Fira Sans" panose="020B0503050000020004" pitchFamily="34" charset="0"/>
                <a:ea typeface="Fira Sans" panose="020B0503050000020004" pitchFamily="34" charset="0"/>
              </a:rPr>
              <a:t>3</a:t>
            </a:r>
            <a:endParaRPr lang="en-US" sz="4000"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22F82A57-0936-3140-A3FA-21CEA3394C0E}"/>
              </a:ext>
            </a:extLst>
          </p:cNvPr>
          <p:cNvSpPr txBox="1"/>
          <p:nvPr/>
        </p:nvSpPr>
        <p:spPr>
          <a:xfrm>
            <a:off x="11344333" y="6019624"/>
            <a:ext cx="7520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>
                <a:latin typeface="Fira Sans" panose="020B0503050000020004" pitchFamily="34" charset="0"/>
                <a:ea typeface="Fira Sans" panose="020B0503050000020004" pitchFamily="34" charset="0"/>
              </a:rPr>
              <a:t>⟩</a:t>
            </a:r>
            <a:endParaRPr lang="en-US" sz="54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28C110D4-1DDF-A34B-9180-0E4A6F631BFF}"/>
              </a:ext>
            </a:extLst>
          </p:cNvPr>
          <p:cNvSpPr txBox="1"/>
          <p:nvPr/>
        </p:nvSpPr>
        <p:spPr>
          <a:xfrm>
            <a:off x="10053654" y="6112875"/>
            <a:ext cx="7520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i="1">
                <a:latin typeface="Fira Sans" panose="020B0503050000020004" pitchFamily="34" charset="0"/>
                <a:ea typeface="Fira Sans" panose="020B0503050000020004" pitchFamily="34" charset="0"/>
              </a:rPr>
              <a:t>,</a:t>
            </a:r>
            <a:endParaRPr lang="en-US" sz="3600" i="1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312E557B-5646-4540-A416-0161CC948156}"/>
              </a:ext>
            </a:extLst>
          </p:cNvPr>
          <p:cNvSpPr txBox="1"/>
          <p:nvPr/>
        </p:nvSpPr>
        <p:spPr>
          <a:xfrm>
            <a:off x="8572541" y="6017327"/>
            <a:ext cx="10639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>
                <a:latin typeface="Fira Sans" panose="020B0503050000020004" pitchFamily="34" charset="0"/>
                <a:ea typeface="Fira Sans" panose="020B0503050000020004" pitchFamily="34" charset="0"/>
              </a:rPr>
              <a:t>⟨</a:t>
            </a:r>
            <a:endParaRPr lang="en-US" sz="54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43F6FC0C-1E52-B540-9EF7-F574714A8A5B}"/>
              </a:ext>
            </a:extLst>
          </p:cNvPr>
          <p:cNvSpPr txBox="1"/>
          <p:nvPr/>
        </p:nvSpPr>
        <p:spPr>
          <a:xfrm>
            <a:off x="11806457" y="5911817"/>
            <a:ext cx="10639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>
                <a:latin typeface="Fira Sans" panose="020B0503050000020004" pitchFamily="34" charset="0"/>
                <a:ea typeface="Fira Sans" panose="020B0503050000020004" pitchFamily="34" charset="0"/>
              </a:rPr>
              <a:t>...</a:t>
            </a:r>
            <a:endParaRPr lang="en-US" sz="5400">
              <a:latin typeface="Courier" pitchFamily="2" charset="0"/>
              <a:ea typeface="Fira Sans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00518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3D7C89E3-E6BB-3F45-9FA5-B4938F502FFA}"/>
              </a:ext>
            </a:extLst>
          </p:cNvPr>
          <p:cNvSpPr/>
          <p:nvPr/>
        </p:nvSpPr>
        <p:spPr>
          <a:xfrm>
            <a:off x="5234709" y="1074137"/>
            <a:ext cx="3383280" cy="914400"/>
          </a:xfrm>
          <a:prstGeom prst="rect">
            <a:avLst/>
          </a:prstGeom>
          <a:solidFill>
            <a:srgbClr val="8CC2B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Left Brace 37">
            <a:extLst>
              <a:ext uri="{FF2B5EF4-FFF2-40B4-BE49-F238E27FC236}">
                <a16:creationId xmlns:a16="http://schemas.microsoft.com/office/drawing/2014/main" id="{24F5ADDD-F8A4-CB41-BEF4-0237280E3B30}"/>
              </a:ext>
            </a:extLst>
          </p:cNvPr>
          <p:cNvSpPr/>
          <p:nvPr/>
        </p:nvSpPr>
        <p:spPr>
          <a:xfrm rot="5400000">
            <a:off x="6757206" y="-759588"/>
            <a:ext cx="373737" cy="3256933"/>
          </a:xfrm>
          <a:prstGeom prst="leftBrace">
            <a:avLst/>
          </a:prstGeom>
          <a:ln w="25400">
            <a:solidFill>
              <a:srgbClr val="2737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136D58F-EA8F-594A-A174-B193C3C6CAD5}"/>
              </a:ext>
            </a:extLst>
          </p:cNvPr>
          <p:cNvSpPr txBox="1"/>
          <p:nvPr/>
        </p:nvSpPr>
        <p:spPr>
          <a:xfrm>
            <a:off x="6769308" y="306948"/>
            <a:ext cx="7241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d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DDD85B1-ED89-A745-8296-ABE3758E57B3}"/>
              </a:ext>
            </a:extLst>
          </p:cNvPr>
          <p:cNvSpPr/>
          <p:nvPr/>
        </p:nvSpPr>
        <p:spPr>
          <a:xfrm>
            <a:off x="3802766" y="1108117"/>
            <a:ext cx="1188720" cy="442629"/>
          </a:xfrm>
          <a:prstGeom prst="rect">
            <a:avLst/>
          </a:prstGeom>
          <a:solidFill>
            <a:srgbClr val="87A7D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56FFC5F-64B3-5E4A-B137-AE83E4480555}"/>
              </a:ext>
            </a:extLst>
          </p:cNvPr>
          <p:cNvSpPr txBox="1"/>
          <p:nvPr/>
        </p:nvSpPr>
        <p:spPr>
          <a:xfrm>
            <a:off x="4206291" y="951341"/>
            <a:ext cx="7241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latin typeface="Fira Sans" panose="020B0503050000020004" pitchFamily="34" charset="0"/>
                <a:ea typeface="Fira Sans" panose="020B0503050000020004" pitchFamily="34" charset="0"/>
              </a:rPr>
              <a:t>z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CDD4578F-B58E-FA43-A509-F4AFB07B20F3}"/>
              </a:ext>
            </a:extLst>
          </p:cNvPr>
          <p:cNvSpPr/>
          <p:nvPr/>
        </p:nvSpPr>
        <p:spPr>
          <a:xfrm>
            <a:off x="3802766" y="1105623"/>
            <a:ext cx="1188720" cy="4451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Left Brace 65">
            <a:extLst>
              <a:ext uri="{FF2B5EF4-FFF2-40B4-BE49-F238E27FC236}">
                <a16:creationId xmlns:a16="http://schemas.microsoft.com/office/drawing/2014/main" id="{80BCB8AD-7AFA-374D-B82F-2CE4A49756AD}"/>
              </a:ext>
            </a:extLst>
          </p:cNvPr>
          <p:cNvSpPr/>
          <p:nvPr/>
        </p:nvSpPr>
        <p:spPr>
          <a:xfrm rot="5400000">
            <a:off x="4267376" y="307771"/>
            <a:ext cx="297405" cy="1150814"/>
          </a:xfrm>
          <a:prstGeom prst="leftBrace">
            <a:avLst/>
          </a:prstGeom>
          <a:ln w="25400">
            <a:solidFill>
              <a:srgbClr val="2737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7DCD009-F8B6-7440-B577-70610557544C}"/>
              </a:ext>
            </a:extLst>
          </p:cNvPr>
          <p:cNvSpPr txBox="1"/>
          <p:nvPr/>
        </p:nvSpPr>
        <p:spPr>
          <a:xfrm>
            <a:off x="4236497" y="336928"/>
            <a:ext cx="7241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k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2470A25-F57E-2046-9000-B8DB154CB972}"/>
              </a:ext>
            </a:extLst>
          </p:cNvPr>
          <p:cNvSpPr/>
          <p:nvPr/>
        </p:nvSpPr>
        <p:spPr>
          <a:xfrm>
            <a:off x="5234709" y="1074381"/>
            <a:ext cx="3383280" cy="158809"/>
          </a:xfrm>
          <a:prstGeom prst="rect">
            <a:avLst/>
          </a:prstGeom>
          <a:solidFill>
            <a:srgbClr val="8CC2B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78E17E2-F3C1-6F43-AC61-E989B3C9C684}"/>
              </a:ext>
            </a:extLst>
          </p:cNvPr>
          <p:cNvSpPr/>
          <p:nvPr/>
        </p:nvSpPr>
        <p:spPr>
          <a:xfrm>
            <a:off x="5234709" y="1226924"/>
            <a:ext cx="3383280" cy="158809"/>
          </a:xfrm>
          <a:prstGeom prst="rect">
            <a:avLst/>
          </a:prstGeom>
          <a:solidFill>
            <a:srgbClr val="8CC2B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D534F3C-0647-E444-8B94-7E8BE1134E80}"/>
              </a:ext>
            </a:extLst>
          </p:cNvPr>
          <p:cNvSpPr/>
          <p:nvPr/>
        </p:nvSpPr>
        <p:spPr>
          <a:xfrm>
            <a:off x="5234709" y="1379467"/>
            <a:ext cx="3383280" cy="158809"/>
          </a:xfrm>
          <a:prstGeom prst="rect">
            <a:avLst/>
          </a:prstGeom>
          <a:solidFill>
            <a:srgbClr val="8CC2B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CAC7E2A-F91D-CB4C-8841-09A0B4849F60}"/>
              </a:ext>
            </a:extLst>
          </p:cNvPr>
          <p:cNvSpPr/>
          <p:nvPr/>
        </p:nvSpPr>
        <p:spPr>
          <a:xfrm>
            <a:off x="5234709" y="1877112"/>
            <a:ext cx="3383280" cy="158809"/>
          </a:xfrm>
          <a:prstGeom prst="rect">
            <a:avLst/>
          </a:prstGeom>
          <a:solidFill>
            <a:srgbClr val="8CC2B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DFE910C-79BD-8E4E-BD50-7914242EE139}"/>
              </a:ext>
            </a:extLst>
          </p:cNvPr>
          <p:cNvSpPr/>
          <p:nvPr/>
        </p:nvSpPr>
        <p:spPr>
          <a:xfrm>
            <a:off x="5234709" y="1550746"/>
            <a:ext cx="3383280" cy="158809"/>
          </a:xfrm>
          <a:prstGeom prst="rect">
            <a:avLst/>
          </a:prstGeom>
          <a:solidFill>
            <a:srgbClr val="8CC2B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2A892B8-DEE8-794B-A18F-6006BF83717F}"/>
              </a:ext>
            </a:extLst>
          </p:cNvPr>
          <p:cNvSpPr txBox="1"/>
          <p:nvPr/>
        </p:nvSpPr>
        <p:spPr>
          <a:xfrm>
            <a:off x="8617989" y="766432"/>
            <a:ext cx="7241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latin typeface="Fira Sans" panose="020B0503050000020004" pitchFamily="34" charset="0"/>
                <a:ea typeface="Fira Sans" panose="020B0503050000020004" pitchFamily="34" charset="0"/>
              </a:rPr>
              <a:t>v</a:t>
            </a:r>
            <a:r>
              <a:rPr lang="en-US" sz="4000" baseline="-25000"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  <a:endParaRPr lang="en-US" sz="4000"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A9F62AC-5FA1-B546-BD7A-E173F58A9F6F}"/>
              </a:ext>
            </a:extLst>
          </p:cNvPr>
          <p:cNvSpPr txBox="1"/>
          <p:nvPr/>
        </p:nvSpPr>
        <p:spPr>
          <a:xfrm>
            <a:off x="8648703" y="1602573"/>
            <a:ext cx="7241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latin typeface="Fira Sans" panose="020B0503050000020004" pitchFamily="34" charset="0"/>
                <a:ea typeface="Fira Sans" panose="020B0503050000020004" pitchFamily="34" charset="0"/>
              </a:rPr>
              <a:t>v</a:t>
            </a:r>
            <a:r>
              <a:rPr lang="en-US" sz="4000" baseline="-25000">
                <a:latin typeface="Fira Sans" panose="020B0503050000020004" pitchFamily="34" charset="0"/>
                <a:ea typeface="Fira Sans" panose="020B0503050000020004" pitchFamily="34" charset="0"/>
              </a:rPr>
              <a:t>k</a:t>
            </a:r>
            <a:endParaRPr lang="en-US" sz="4000"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C23F6271-844D-5D49-A9C1-0F15D0ECBB93}"/>
              </a:ext>
            </a:extLst>
          </p:cNvPr>
          <p:cNvSpPr/>
          <p:nvPr/>
        </p:nvSpPr>
        <p:spPr>
          <a:xfrm>
            <a:off x="-664730" y="1105623"/>
            <a:ext cx="3498912" cy="432653"/>
          </a:xfrm>
          <a:prstGeom prst="rect">
            <a:avLst/>
          </a:prstGeom>
          <a:solidFill>
            <a:srgbClr val="DFD69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055A74C-6571-E744-8319-7E427CE2CA1B}"/>
              </a:ext>
            </a:extLst>
          </p:cNvPr>
          <p:cNvSpPr txBox="1"/>
          <p:nvPr/>
        </p:nvSpPr>
        <p:spPr>
          <a:xfrm>
            <a:off x="902842" y="951341"/>
            <a:ext cx="7241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EF403BD-426A-4741-BAB5-AFC3FFA42002}"/>
              </a:ext>
            </a:extLst>
          </p:cNvPr>
          <p:cNvSpPr txBox="1"/>
          <p:nvPr/>
        </p:nvSpPr>
        <p:spPr>
          <a:xfrm>
            <a:off x="3017571" y="860284"/>
            <a:ext cx="7241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>
                <a:latin typeface="Fira Sans" panose="020B0503050000020004" pitchFamily="34" charset="0"/>
                <a:ea typeface="Fira Sans" panose="020B0503050000020004" pitchFamily="34" charset="0"/>
              </a:rPr>
              <a:t>≈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B152E52-1277-784D-B3D6-5ABAB457E45D}"/>
              </a:ext>
            </a:extLst>
          </p:cNvPr>
          <p:cNvSpPr txBox="1"/>
          <p:nvPr/>
        </p:nvSpPr>
        <p:spPr>
          <a:xfrm rot="5400000">
            <a:off x="8670944" y="1321772"/>
            <a:ext cx="7241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latin typeface="Fira Sans" panose="020B0503050000020004" pitchFamily="34" charset="0"/>
                <a:ea typeface="Fira Sans" panose="020B0503050000020004" pitchFamily="34" charset="0"/>
              </a:rPr>
              <a:t>...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3731A48-68D5-BD46-801F-4DCC6F1FBC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4887" b="80029"/>
          <a:stretch/>
        </p:blipFill>
        <p:spPr>
          <a:xfrm>
            <a:off x="1688170" y="3479610"/>
            <a:ext cx="914400" cy="923707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4DCE3F8A-7E40-7748-A86C-21A8BC66D0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532" t="277" r="49355" b="79752"/>
          <a:stretch/>
        </p:blipFill>
        <p:spPr>
          <a:xfrm>
            <a:off x="3802766" y="3479609"/>
            <a:ext cx="914400" cy="923707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F578FD89-3929-6B4B-94B4-8F081CF9E6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456" r="24887" b="79573"/>
          <a:stretch/>
        </p:blipFill>
        <p:spPr>
          <a:xfrm>
            <a:off x="5894389" y="3477481"/>
            <a:ext cx="914400" cy="923707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9B139ED4-D5A1-A34D-B806-35FF34952A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5190" t="456" r="-303" b="79573"/>
          <a:stretch/>
        </p:blipFill>
        <p:spPr>
          <a:xfrm>
            <a:off x="7932628" y="3499708"/>
            <a:ext cx="914400" cy="923707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66350101-DCE7-F44D-87F1-364DDB7D8D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978" t="10814" r="59131" b="78372"/>
          <a:stretch/>
        </p:blipFill>
        <p:spPr>
          <a:xfrm>
            <a:off x="-596377" y="3499708"/>
            <a:ext cx="883515" cy="883513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B176F995-348A-A443-A223-773F8640AFC3}"/>
              </a:ext>
            </a:extLst>
          </p:cNvPr>
          <p:cNvSpPr txBox="1"/>
          <p:nvPr/>
        </p:nvSpPr>
        <p:spPr>
          <a:xfrm>
            <a:off x="360604" y="3414686"/>
            <a:ext cx="7241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>
                <a:latin typeface="Fira Sans" panose="020B0503050000020004" pitchFamily="34" charset="0"/>
                <a:ea typeface="Fira Sans" panose="020B0503050000020004" pitchFamily="34" charset="0"/>
              </a:rPr>
              <a:t>≈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FD6BA0A-04B3-9B4F-9F48-3F4EEBB2F76A}"/>
              </a:ext>
            </a:extLst>
          </p:cNvPr>
          <p:cNvSpPr txBox="1"/>
          <p:nvPr/>
        </p:nvSpPr>
        <p:spPr>
          <a:xfrm>
            <a:off x="929182" y="3580787"/>
            <a:ext cx="7241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z</a:t>
            </a:r>
            <a:r>
              <a:rPr lang="en-US" sz="3600" baseline="-25000"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∙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03F70CC5-DEFB-9641-8D45-5B5FE17AB98B}"/>
              </a:ext>
            </a:extLst>
          </p:cNvPr>
          <p:cNvSpPr txBox="1"/>
          <p:nvPr/>
        </p:nvSpPr>
        <p:spPr>
          <a:xfrm>
            <a:off x="2693859" y="3548567"/>
            <a:ext cx="11468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+ z</a:t>
            </a:r>
            <a:r>
              <a:rPr lang="en-US" sz="3600" baseline="-25000">
                <a:latin typeface="Fira Sans" panose="020B0503050000020004" pitchFamily="34" charset="0"/>
                <a:ea typeface="Fira Sans" panose="020B0503050000020004" pitchFamily="34" charset="0"/>
              </a:rPr>
              <a:t>2</a:t>
            </a:r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∙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0792A8AB-F170-1D41-845C-718DC866EAF7}"/>
              </a:ext>
            </a:extLst>
          </p:cNvPr>
          <p:cNvSpPr txBox="1"/>
          <p:nvPr/>
        </p:nvSpPr>
        <p:spPr>
          <a:xfrm>
            <a:off x="4770550" y="3539435"/>
            <a:ext cx="11468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+ z</a:t>
            </a:r>
            <a:r>
              <a:rPr lang="en-US" sz="3600" baseline="-25000">
                <a:latin typeface="Fira Sans" panose="020B0503050000020004" pitchFamily="34" charset="0"/>
                <a:ea typeface="Fira Sans" panose="020B0503050000020004" pitchFamily="34" charset="0"/>
              </a:rPr>
              <a:t>3</a:t>
            </a:r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∙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CFB4B9BA-901F-4C4E-8975-C7DB9838AA61}"/>
              </a:ext>
            </a:extLst>
          </p:cNvPr>
          <p:cNvSpPr txBox="1"/>
          <p:nvPr/>
        </p:nvSpPr>
        <p:spPr>
          <a:xfrm>
            <a:off x="6808789" y="3539434"/>
            <a:ext cx="11468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+ z</a:t>
            </a:r>
            <a:r>
              <a:rPr lang="en-US" sz="3600" baseline="-25000">
                <a:latin typeface="Fira Sans" panose="020B0503050000020004" pitchFamily="34" charset="0"/>
                <a:ea typeface="Fira Sans" panose="020B0503050000020004" pitchFamily="34" charset="0"/>
              </a:rPr>
              <a:t>4</a:t>
            </a:r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∙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D1CB55FE-F113-1148-8189-A308492A6060}"/>
              </a:ext>
            </a:extLst>
          </p:cNvPr>
          <p:cNvSpPr txBox="1"/>
          <p:nvPr/>
        </p:nvSpPr>
        <p:spPr>
          <a:xfrm>
            <a:off x="8924735" y="3498564"/>
            <a:ext cx="11468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+ ...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865AF123-27F0-6041-92DE-D33D1D717E42}"/>
              </a:ext>
            </a:extLst>
          </p:cNvPr>
          <p:cNvSpPr txBox="1"/>
          <p:nvPr/>
        </p:nvSpPr>
        <p:spPr>
          <a:xfrm>
            <a:off x="-337720" y="4338016"/>
            <a:ext cx="7241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DDB3248F-48B7-1143-BDA1-B101BF5C1810}"/>
              </a:ext>
            </a:extLst>
          </p:cNvPr>
          <p:cNvSpPr txBox="1"/>
          <p:nvPr/>
        </p:nvSpPr>
        <p:spPr>
          <a:xfrm>
            <a:off x="1901421" y="4338016"/>
            <a:ext cx="7241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latin typeface="Fira Sans" panose="020B0503050000020004" pitchFamily="34" charset="0"/>
                <a:ea typeface="Fira Sans" panose="020B0503050000020004" pitchFamily="34" charset="0"/>
              </a:rPr>
              <a:t>v</a:t>
            </a:r>
            <a:r>
              <a:rPr lang="en-US" sz="4000" baseline="-25000"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  <a:endParaRPr lang="en-US" sz="4000"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40CCDD6B-909A-C54E-AA73-2580FE6E7965}"/>
              </a:ext>
            </a:extLst>
          </p:cNvPr>
          <p:cNvSpPr txBox="1"/>
          <p:nvPr/>
        </p:nvSpPr>
        <p:spPr>
          <a:xfrm>
            <a:off x="4019736" y="4323268"/>
            <a:ext cx="7241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latin typeface="Fira Sans" panose="020B0503050000020004" pitchFamily="34" charset="0"/>
                <a:ea typeface="Fira Sans" panose="020B0503050000020004" pitchFamily="34" charset="0"/>
              </a:rPr>
              <a:t>v</a:t>
            </a:r>
            <a:r>
              <a:rPr lang="en-US" sz="4000" baseline="-25000">
                <a:latin typeface="Fira Sans" panose="020B0503050000020004" pitchFamily="34" charset="0"/>
                <a:ea typeface="Fira Sans" panose="020B0503050000020004" pitchFamily="34" charset="0"/>
              </a:rPr>
              <a:t>2</a:t>
            </a:r>
            <a:endParaRPr lang="en-US" sz="4000"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F38E5E20-0EEA-1D42-9C1E-D3590AF11B01}"/>
              </a:ext>
            </a:extLst>
          </p:cNvPr>
          <p:cNvSpPr txBox="1"/>
          <p:nvPr/>
        </p:nvSpPr>
        <p:spPr>
          <a:xfrm>
            <a:off x="6118615" y="4284710"/>
            <a:ext cx="7241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latin typeface="Fira Sans" panose="020B0503050000020004" pitchFamily="34" charset="0"/>
                <a:ea typeface="Fira Sans" panose="020B0503050000020004" pitchFamily="34" charset="0"/>
              </a:rPr>
              <a:t>v</a:t>
            </a:r>
            <a:r>
              <a:rPr lang="en-US" sz="4000" baseline="-25000">
                <a:latin typeface="Fira Sans" panose="020B0503050000020004" pitchFamily="34" charset="0"/>
                <a:ea typeface="Fira Sans" panose="020B0503050000020004" pitchFamily="34" charset="0"/>
              </a:rPr>
              <a:t>3</a:t>
            </a:r>
            <a:endParaRPr lang="en-US" sz="4000"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10BD719E-0EFD-BE46-8888-5FC6D4F954F3}"/>
              </a:ext>
            </a:extLst>
          </p:cNvPr>
          <p:cNvSpPr txBox="1"/>
          <p:nvPr/>
        </p:nvSpPr>
        <p:spPr>
          <a:xfrm>
            <a:off x="8157792" y="4307100"/>
            <a:ext cx="7241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latin typeface="Fira Sans" panose="020B0503050000020004" pitchFamily="34" charset="0"/>
                <a:ea typeface="Fira Sans" panose="020B0503050000020004" pitchFamily="34" charset="0"/>
              </a:rPr>
              <a:t>v</a:t>
            </a:r>
            <a:r>
              <a:rPr lang="en-US" sz="4000" baseline="-25000">
                <a:latin typeface="Fira Sans" panose="020B0503050000020004" pitchFamily="34" charset="0"/>
                <a:ea typeface="Fira Sans" panose="020B0503050000020004" pitchFamily="34" charset="0"/>
              </a:rPr>
              <a:t>4</a:t>
            </a:r>
            <a:endParaRPr lang="en-US" sz="4000"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79847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15387</TotalTime>
  <Words>532</Words>
  <Application>Microsoft Macintosh PowerPoint</Application>
  <PresentationFormat>Widescreen</PresentationFormat>
  <Paragraphs>284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4" baseType="lpstr">
      <vt:lpstr>Arial</vt:lpstr>
      <vt:lpstr>Calibri</vt:lpstr>
      <vt:lpstr>Calibri Light</vt:lpstr>
      <vt:lpstr>Courier</vt:lpstr>
      <vt:lpstr>Fira Mono</vt:lpstr>
      <vt:lpstr>Fira Sans</vt:lpstr>
      <vt:lpstr>Fira Sans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Christopher P. Musco</dc:creator>
  <cp:lastModifiedBy>Christopher Musco</cp:lastModifiedBy>
  <cp:revision>209</cp:revision>
  <dcterms:created xsi:type="dcterms:W3CDTF">2020-01-26T22:05:09Z</dcterms:created>
  <dcterms:modified xsi:type="dcterms:W3CDTF">2021-05-02T02:43:00Z</dcterms:modified>
</cp:coreProperties>
</file>